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4"/>
  </p:sldMasterIdLst>
  <p:notesMasterIdLst>
    <p:notesMasterId r:id="rId10"/>
  </p:notesMasterIdLst>
  <p:sldIdLst>
    <p:sldId id="256" r:id="rId5"/>
    <p:sldId id="309" r:id="rId6"/>
    <p:sldId id="274" r:id="rId7"/>
    <p:sldId id="310" r:id="rId8"/>
    <p:sldId id="285" r:id="rId9"/>
  </p:sldIdLst>
  <p:sldSz cx="18288000" cy="10287000"/>
  <p:notesSz cx="6858000" cy="9144000"/>
  <p:embeddedFontLst>
    <p:embeddedFont>
      <p:font typeface="Franklin Gothic Book" panose="020B0503020102020204" pitchFamily="34" charset="0"/>
      <p:regular r:id="rId11"/>
      <p:italic r:id="rId12"/>
    </p:embeddedFont>
    <p:embeddedFont>
      <p:font typeface="Franklin Gothic Medium" panose="020B0603020102020204" pitchFamily="34" charset="0"/>
      <p:regular r:id="rId13"/>
      <p:italic r:id="rId14"/>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99"/>
    <a:srgbClr val="FF6699"/>
    <a:srgbClr val="33C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727"/>
    <p:restoredTop sz="90204" autoAdjust="0"/>
  </p:normalViewPr>
  <p:slideViewPr>
    <p:cSldViewPr snapToGrid="0">
      <p:cViewPr varScale="1">
        <p:scale>
          <a:sx n="73" d="100"/>
          <a:sy n="73" d="100"/>
        </p:scale>
        <p:origin x="448" y="21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font" Target="fonts/font3.fntdata"/><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font" Target="fonts/font2.fntdata"/><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font" Target="fonts/font1.fntdata"/><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notesMaster" Target="notesMasters/notesMaster1.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font" Target="fonts/font4.fntdata"/></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Ina Sander" userId="f9913875-2270-45df-a9db-7ba19cf3f5af" providerId="ADAL" clId="{2B9A1707-4306-52D8-AB90-638239792CB6}"/>
    <pc:docChg chg="custSel modSld">
      <pc:chgData name="Ina Sander" userId="f9913875-2270-45df-a9db-7ba19cf3f5af" providerId="ADAL" clId="{2B9A1707-4306-52D8-AB90-638239792CB6}" dt="2026-04-20T07:41:54.447" v="91" actId="20577"/>
      <pc:docMkLst>
        <pc:docMk/>
      </pc:docMkLst>
      <pc:sldChg chg="modSp mod">
        <pc:chgData name="Ina Sander" userId="f9913875-2270-45df-a9db-7ba19cf3f5af" providerId="ADAL" clId="{2B9A1707-4306-52D8-AB90-638239792CB6}" dt="2026-04-08T14:57:52.202" v="1"/>
        <pc:sldMkLst>
          <pc:docMk/>
          <pc:sldMk cId="0" sldId="256"/>
        </pc:sldMkLst>
        <pc:spChg chg="mod">
          <ac:chgData name="Ina Sander" userId="f9913875-2270-45df-a9db-7ba19cf3f5af" providerId="ADAL" clId="{2B9A1707-4306-52D8-AB90-638239792CB6}" dt="2026-04-08T14:57:52.202" v="1"/>
          <ac:spMkLst>
            <pc:docMk/>
            <pc:sldMk cId="0" sldId="256"/>
            <ac:spMk id="9" creationId="{00000000-0000-0000-0000-000000000000}"/>
          </ac:spMkLst>
        </pc:spChg>
      </pc:sldChg>
      <pc:sldChg chg="modSp mod">
        <pc:chgData name="Ina Sander" userId="f9913875-2270-45df-a9db-7ba19cf3f5af" providerId="ADAL" clId="{2B9A1707-4306-52D8-AB90-638239792CB6}" dt="2026-04-20T07:41:54.447" v="91" actId="20577"/>
        <pc:sldMkLst>
          <pc:docMk/>
          <pc:sldMk cId="3314125311" sldId="274"/>
        </pc:sldMkLst>
        <pc:spChg chg="mod">
          <ac:chgData name="Ina Sander" userId="f9913875-2270-45df-a9db-7ba19cf3f5af" providerId="ADAL" clId="{2B9A1707-4306-52D8-AB90-638239792CB6}" dt="2026-04-20T07:41:54.447" v="91" actId="20577"/>
          <ac:spMkLst>
            <pc:docMk/>
            <pc:sldMk cId="3314125311" sldId="274"/>
            <ac:spMk id="49" creationId="{009797EB-0511-E840-038B-D17575172014}"/>
          </ac:spMkLst>
        </pc:spChg>
      </pc:sldChg>
      <pc:sldChg chg="addSp delSp modSp mod">
        <pc:chgData name="Ina Sander" userId="f9913875-2270-45df-a9db-7ba19cf3f5af" providerId="ADAL" clId="{2B9A1707-4306-52D8-AB90-638239792CB6}" dt="2026-04-08T15:08:15.800" v="56" actId="1076"/>
        <pc:sldMkLst>
          <pc:docMk/>
          <pc:sldMk cId="530701908" sldId="285"/>
        </pc:sldMkLst>
        <pc:spChg chg="add mod">
          <ac:chgData name="Ina Sander" userId="f9913875-2270-45df-a9db-7ba19cf3f5af" providerId="ADAL" clId="{2B9A1707-4306-52D8-AB90-638239792CB6}" dt="2026-04-08T15:08:15.800" v="56" actId="1076"/>
          <ac:spMkLst>
            <pc:docMk/>
            <pc:sldMk cId="530701908" sldId="285"/>
            <ac:spMk id="10" creationId="{2538C5A1-FD90-9688-26DC-65148E2B18DD}"/>
          </ac:spMkLst>
        </pc:spChg>
        <pc:spChg chg="mod">
          <ac:chgData name="Ina Sander" userId="f9913875-2270-45df-a9db-7ba19cf3f5af" providerId="ADAL" clId="{2B9A1707-4306-52D8-AB90-638239792CB6}" dt="2026-04-08T15:04:43.525" v="7" actId="1076"/>
          <ac:spMkLst>
            <pc:docMk/>
            <pc:sldMk cId="530701908" sldId="285"/>
            <ac:spMk id="22" creationId="{F0ACB868-2662-086A-B6C4-D365C0CCF665}"/>
          </ac:spMkLst>
        </pc:spChg>
        <pc:spChg chg="mod">
          <ac:chgData name="Ina Sander" userId="f9913875-2270-45df-a9db-7ba19cf3f5af" providerId="ADAL" clId="{2B9A1707-4306-52D8-AB90-638239792CB6}" dt="2026-04-08T15:04:53.623" v="10" actId="1076"/>
          <ac:spMkLst>
            <pc:docMk/>
            <pc:sldMk cId="530701908" sldId="285"/>
            <ac:spMk id="23" creationId="{E301200A-8F7F-78AE-7666-9FEECF1F6F3C}"/>
          </ac:spMkLst>
        </pc:spChg>
        <pc:picChg chg="add mod">
          <ac:chgData name="Ina Sander" userId="f9913875-2270-45df-a9db-7ba19cf3f5af" providerId="ADAL" clId="{2B9A1707-4306-52D8-AB90-638239792CB6}" dt="2026-04-08T15:08:10.990" v="55" actId="1076"/>
          <ac:picMkLst>
            <pc:docMk/>
            <pc:sldMk cId="530701908" sldId="285"/>
            <ac:picMk id="8" creationId="{CE3FA996-68F0-FB38-F6EC-EE3E7DA3F6D8}"/>
          </ac:picMkLst>
        </pc:picChg>
      </pc:sldChg>
      <pc:sldChg chg="modSp mod">
        <pc:chgData name="Ina Sander" userId="f9913875-2270-45df-a9db-7ba19cf3f5af" providerId="ADAL" clId="{2B9A1707-4306-52D8-AB90-638239792CB6}" dt="2026-04-20T07:41:15.479" v="81" actId="13926"/>
        <pc:sldMkLst>
          <pc:docMk/>
          <pc:sldMk cId="4138780058" sldId="309"/>
        </pc:sldMkLst>
        <pc:spChg chg="mod">
          <ac:chgData name="Ina Sander" userId="f9913875-2270-45df-a9db-7ba19cf3f5af" providerId="ADAL" clId="{2B9A1707-4306-52D8-AB90-638239792CB6}" dt="2026-04-20T07:41:15.479" v="81" actId="13926"/>
          <ac:spMkLst>
            <pc:docMk/>
            <pc:sldMk cId="4138780058" sldId="309"/>
            <ac:spMk id="3" creationId="{B6DB3011-0707-D676-A631-A90C000D8DC9}"/>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059599D-27D1-4410-A29E-04A56B1431BE}" type="datetimeFigureOut">
              <a:rPr lang="it-IT" smtClean="0"/>
              <a:t>20/04/26</a:t>
            </a:fld>
            <a:endParaRPr lang="it-IT"/>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t-IT"/>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9196CA5-9F5B-42B6-85A4-D79AC0C1784A}" type="slidenum">
              <a:rPr lang="it-IT" smtClean="0"/>
              <a:t>‹Nr.›</a:t>
            </a:fld>
            <a:endParaRPr lang="it-IT"/>
          </a:p>
        </p:txBody>
      </p:sp>
    </p:spTree>
    <p:extLst>
      <p:ext uri="{BB962C8B-B14F-4D97-AF65-F5344CB8AC3E}">
        <p14:creationId xmlns:p14="http://schemas.microsoft.com/office/powerpoint/2010/main" val="237212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B9196CA5-9F5B-42B6-85A4-D79AC0C1784A}" type="slidenum">
              <a:rPr lang="it-IT" smtClean="0"/>
              <a:t>1</a:t>
            </a:fld>
            <a:endParaRPr lang="it-IT"/>
          </a:p>
        </p:txBody>
      </p:sp>
    </p:spTree>
    <p:extLst>
      <p:ext uri="{BB962C8B-B14F-4D97-AF65-F5344CB8AC3E}">
        <p14:creationId xmlns:p14="http://schemas.microsoft.com/office/powerpoint/2010/main" val="24887073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2"/>
        <p:cNvGrpSpPr/>
        <p:nvPr/>
      </p:nvGrpSpPr>
      <p:grpSpPr>
        <a:xfrm>
          <a:off x="0" y="0"/>
          <a:ext cx="0" cy="0"/>
          <a:chOff x="0" y="0"/>
          <a:chExt cx="0" cy="0"/>
        </a:xfrm>
      </p:grpSpPr>
      <p:sp>
        <p:nvSpPr>
          <p:cNvPr id="263" name="Google Shape;263;p1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264" name="Google Shape;264;p1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2120939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3EE864-5150-89B5-32A9-55260CE3362A}"/>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456F80F2-7AD3-3E75-7558-B41820C11224}"/>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08E73BC9-C4DB-97D7-1AA6-E17A34D2B5C0}"/>
              </a:ext>
            </a:extLst>
          </p:cNvPr>
          <p:cNvSpPr>
            <a:spLocks noGrp="1"/>
          </p:cNvSpPr>
          <p:nvPr>
            <p:ph type="body" idx="1"/>
          </p:nvPr>
        </p:nvSpPr>
        <p:spPr/>
        <p:txBody>
          <a:bodyPr/>
          <a:lstStyle/>
          <a:p>
            <a:endParaRPr lang="it-IT" dirty="0"/>
          </a:p>
        </p:txBody>
      </p:sp>
      <p:sp>
        <p:nvSpPr>
          <p:cNvPr id="4" name="Segnaposto numero diapositiva 3">
            <a:extLst>
              <a:ext uri="{FF2B5EF4-FFF2-40B4-BE49-F238E27FC236}">
                <a16:creationId xmlns:a16="http://schemas.microsoft.com/office/drawing/2014/main" id="{C9D76158-50ED-1332-8DB1-449007455084}"/>
              </a:ext>
            </a:extLst>
          </p:cNvPr>
          <p:cNvSpPr>
            <a:spLocks noGrp="1"/>
          </p:cNvSpPr>
          <p:nvPr>
            <p:ph type="sldNum" sz="quarter" idx="5"/>
          </p:nvPr>
        </p:nvSpPr>
        <p:spPr/>
        <p:txBody>
          <a:bodyPr/>
          <a:lstStyle/>
          <a:p>
            <a:fld id="{B9196CA5-9F5B-42B6-85A4-D79AC0C1784A}" type="slidenum">
              <a:rPr lang="it-IT" smtClean="0"/>
              <a:t>5</a:t>
            </a:fld>
            <a:endParaRPr lang="it-IT"/>
          </a:p>
        </p:txBody>
      </p:sp>
    </p:spTree>
    <p:extLst>
      <p:ext uri="{BB962C8B-B14F-4D97-AF65-F5344CB8AC3E}">
        <p14:creationId xmlns:p14="http://schemas.microsoft.com/office/powerpoint/2010/main" val="4540683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matchingName="Title and body" type="tx">
  <p:cSld name="Title and body">
    <p:spTree>
      <p:nvGrpSpPr>
        <p:cNvPr id="1" name="Shape 39"/>
        <p:cNvGrpSpPr/>
        <p:nvPr/>
      </p:nvGrpSpPr>
      <p:grpSpPr>
        <a:xfrm>
          <a:off x="0" y="0"/>
          <a:ext cx="0" cy="0"/>
          <a:chOff x="0" y="0"/>
          <a:chExt cx="0" cy="0"/>
        </a:xfrm>
      </p:grpSpPr>
      <p:sp>
        <p:nvSpPr>
          <p:cNvPr id="40" name="Google Shape;40;p42"/>
          <p:cNvSpPr txBox="1">
            <a:spLocks noGrp="1"/>
          </p:cNvSpPr>
          <p:nvPr>
            <p:ph type="title"/>
          </p:nvPr>
        </p:nvSpPr>
        <p:spPr>
          <a:xfrm>
            <a:off x="623400" y="631850"/>
            <a:ext cx="17041200" cy="1662600"/>
          </a:xfrm>
          <a:prstGeom prst="rect">
            <a:avLst/>
          </a:prstGeom>
          <a:solidFill>
            <a:srgbClr val="089CA2"/>
          </a:solidFill>
          <a:ln>
            <a:noFill/>
          </a:ln>
        </p:spPr>
        <p:txBody>
          <a:bodyPr spcFirstLastPara="1" wrap="square" lIns="91425" tIns="91425" rIns="91425" bIns="91425" anchor="b" anchorCtr="0">
            <a:noAutofit/>
          </a:bodyPr>
          <a:lstStyle>
            <a:lvl1pPr lvl="0" algn="l">
              <a:lnSpc>
                <a:spcPct val="80000"/>
              </a:lnSpc>
              <a:spcBef>
                <a:spcPts val="0"/>
              </a:spcBef>
              <a:spcAft>
                <a:spcPts val="0"/>
              </a:spcAft>
              <a:buClr>
                <a:schemeClr val="lt1"/>
              </a:buClr>
              <a:buSzPts val="4200"/>
              <a:buFont typeface="Arial"/>
              <a:buNone/>
              <a:defRPr>
                <a:solidFill>
                  <a:schemeClr val="lt1"/>
                </a:solidFill>
              </a:defRPr>
            </a:lvl1pPr>
            <a:lvl2pPr lvl="1">
              <a:spcBef>
                <a:spcPts val="0"/>
              </a:spcBef>
              <a:spcAft>
                <a:spcPts val="0"/>
              </a:spcAft>
              <a:buSzPts val="4200"/>
              <a:buNone/>
              <a:defRPr/>
            </a:lvl2pPr>
            <a:lvl3pPr lvl="2">
              <a:spcBef>
                <a:spcPts val="0"/>
              </a:spcBef>
              <a:spcAft>
                <a:spcPts val="0"/>
              </a:spcAft>
              <a:buSzPts val="4200"/>
              <a:buNone/>
              <a:defRPr/>
            </a:lvl3pPr>
            <a:lvl4pPr lvl="3">
              <a:spcBef>
                <a:spcPts val="0"/>
              </a:spcBef>
              <a:spcAft>
                <a:spcPts val="0"/>
              </a:spcAft>
              <a:buSzPts val="4200"/>
              <a:buNone/>
              <a:defRPr/>
            </a:lvl4pPr>
            <a:lvl5pPr lvl="4">
              <a:spcBef>
                <a:spcPts val="0"/>
              </a:spcBef>
              <a:spcAft>
                <a:spcPts val="0"/>
              </a:spcAft>
              <a:buSzPts val="4200"/>
              <a:buNone/>
              <a:defRPr/>
            </a:lvl5pPr>
            <a:lvl6pPr lvl="5">
              <a:spcBef>
                <a:spcPts val="0"/>
              </a:spcBef>
              <a:spcAft>
                <a:spcPts val="0"/>
              </a:spcAft>
              <a:buSzPts val="4200"/>
              <a:buNone/>
              <a:defRPr/>
            </a:lvl6pPr>
            <a:lvl7pPr lvl="6">
              <a:spcBef>
                <a:spcPts val="0"/>
              </a:spcBef>
              <a:spcAft>
                <a:spcPts val="0"/>
              </a:spcAft>
              <a:buSzPts val="4200"/>
              <a:buNone/>
              <a:defRPr/>
            </a:lvl7pPr>
            <a:lvl8pPr lvl="7">
              <a:spcBef>
                <a:spcPts val="0"/>
              </a:spcBef>
              <a:spcAft>
                <a:spcPts val="0"/>
              </a:spcAft>
              <a:buSzPts val="4200"/>
              <a:buNone/>
              <a:defRPr/>
            </a:lvl8pPr>
            <a:lvl9pPr lvl="8">
              <a:spcBef>
                <a:spcPts val="0"/>
              </a:spcBef>
              <a:spcAft>
                <a:spcPts val="0"/>
              </a:spcAft>
              <a:buSzPts val="4200"/>
              <a:buNone/>
              <a:defRPr/>
            </a:lvl9pPr>
          </a:lstStyle>
          <a:p>
            <a:endParaRPr/>
          </a:p>
        </p:txBody>
      </p:sp>
      <p:sp>
        <p:nvSpPr>
          <p:cNvPr id="41" name="Google Shape;41;p42"/>
          <p:cNvSpPr txBox="1">
            <a:spLocks noGrp="1"/>
          </p:cNvSpPr>
          <p:nvPr>
            <p:ph type="body" idx="1"/>
          </p:nvPr>
        </p:nvSpPr>
        <p:spPr>
          <a:xfrm>
            <a:off x="623400" y="2450450"/>
            <a:ext cx="17041200" cy="6708000"/>
          </a:xfrm>
          <a:prstGeom prst="rect">
            <a:avLst/>
          </a:prstGeom>
          <a:noFill/>
          <a:ln>
            <a:noFill/>
          </a:ln>
        </p:spPr>
        <p:txBody>
          <a:bodyPr spcFirstLastPara="1" wrap="square" lIns="91425" tIns="91425" rIns="91425" bIns="91425" anchor="t" anchorCtr="0">
            <a:noAutofit/>
          </a:bodyPr>
          <a:lstStyle>
            <a:lvl1pPr marL="914400" lvl="0" indent="-685800" algn="l">
              <a:lnSpc>
                <a:spcPct val="90000"/>
              </a:lnSpc>
              <a:spcBef>
                <a:spcPts val="0"/>
              </a:spcBef>
              <a:spcAft>
                <a:spcPts val="0"/>
              </a:spcAft>
              <a:buClr>
                <a:schemeClr val="dk1"/>
              </a:buClr>
              <a:buSzPts val="1800"/>
              <a:buFont typeface="Noto Sans Symbols"/>
              <a:buChar char="▪"/>
              <a:defRPr>
                <a:solidFill>
                  <a:schemeClr val="dk1"/>
                </a:solidFill>
              </a:defRPr>
            </a:lvl1pPr>
            <a:lvl2pPr marL="1828800" lvl="1" indent="-635000" algn="l">
              <a:lnSpc>
                <a:spcPct val="90000"/>
              </a:lnSpc>
              <a:spcBef>
                <a:spcPts val="3200"/>
              </a:spcBef>
              <a:spcAft>
                <a:spcPts val="0"/>
              </a:spcAft>
              <a:buSzPts val="1400"/>
              <a:buChar char="○"/>
              <a:defRPr/>
            </a:lvl2pPr>
            <a:lvl3pPr marL="2743200" lvl="2" indent="-635000" algn="l">
              <a:lnSpc>
                <a:spcPct val="90000"/>
              </a:lnSpc>
              <a:spcBef>
                <a:spcPts val="3200"/>
              </a:spcBef>
              <a:spcAft>
                <a:spcPts val="0"/>
              </a:spcAft>
              <a:buSzPts val="1400"/>
              <a:buChar char="■"/>
              <a:defRPr/>
            </a:lvl3pPr>
            <a:lvl4pPr marL="3657600" lvl="3" indent="-635000" algn="l">
              <a:lnSpc>
                <a:spcPct val="90000"/>
              </a:lnSpc>
              <a:spcBef>
                <a:spcPts val="3200"/>
              </a:spcBef>
              <a:spcAft>
                <a:spcPts val="0"/>
              </a:spcAft>
              <a:buSzPts val="1400"/>
              <a:buChar char="●"/>
              <a:defRPr/>
            </a:lvl4pPr>
            <a:lvl5pPr marL="4572000" lvl="4" indent="-635000" algn="l">
              <a:lnSpc>
                <a:spcPct val="90000"/>
              </a:lnSpc>
              <a:spcBef>
                <a:spcPts val="3200"/>
              </a:spcBef>
              <a:spcAft>
                <a:spcPts val="0"/>
              </a:spcAft>
              <a:buSzPts val="1400"/>
              <a:buChar char="○"/>
              <a:defRPr/>
            </a:lvl5pPr>
            <a:lvl6pPr marL="5486400" lvl="5" indent="-635000" algn="l">
              <a:lnSpc>
                <a:spcPct val="90000"/>
              </a:lnSpc>
              <a:spcBef>
                <a:spcPts val="3200"/>
              </a:spcBef>
              <a:spcAft>
                <a:spcPts val="0"/>
              </a:spcAft>
              <a:buSzPts val="1400"/>
              <a:buChar char="■"/>
              <a:defRPr/>
            </a:lvl6pPr>
            <a:lvl7pPr marL="6400800" lvl="6" indent="-635000" algn="l">
              <a:lnSpc>
                <a:spcPct val="90000"/>
              </a:lnSpc>
              <a:spcBef>
                <a:spcPts val="3200"/>
              </a:spcBef>
              <a:spcAft>
                <a:spcPts val="0"/>
              </a:spcAft>
              <a:buSzPts val="1400"/>
              <a:buChar char="●"/>
              <a:defRPr/>
            </a:lvl7pPr>
            <a:lvl8pPr marL="7315200" lvl="7" indent="-635000" algn="l">
              <a:lnSpc>
                <a:spcPct val="90000"/>
              </a:lnSpc>
              <a:spcBef>
                <a:spcPts val="3200"/>
              </a:spcBef>
              <a:spcAft>
                <a:spcPts val="0"/>
              </a:spcAft>
              <a:buSzPts val="1400"/>
              <a:buChar char="○"/>
              <a:defRPr/>
            </a:lvl8pPr>
            <a:lvl9pPr marL="8229600" lvl="8" indent="-635000" algn="l">
              <a:lnSpc>
                <a:spcPct val="90000"/>
              </a:lnSpc>
              <a:spcBef>
                <a:spcPts val="3200"/>
              </a:spcBef>
              <a:spcAft>
                <a:spcPts val="3200"/>
              </a:spcAft>
              <a:buSzPts val="1400"/>
              <a:buChar char="■"/>
              <a:defRPr/>
            </a:lvl9pPr>
          </a:lstStyle>
          <a:p>
            <a:endParaRPr/>
          </a:p>
        </p:txBody>
      </p:sp>
      <p:sp>
        <p:nvSpPr>
          <p:cNvPr id="42" name="Google Shape;42;p42"/>
          <p:cNvSpPr txBox="1">
            <a:spLocks noGrp="1"/>
          </p:cNvSpPr>
          <p:nvPr>
            <p:ph type="sldNum" idx="12"/>
          </p:nvPr>
        </p:nvSpPr>
        <p:spPr>
          <a:xfrm>
            <a:off x="16944916" y="9326434"/>
            <a:ext cx="1097400" cy="7872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750"/>
              <a:buFont typeface="Arial"/>
              <a:buNone/>
              <a:defRPr sz="1500" b="0" i="0" u="none" strike="noStrike" cap="none">
                <a:solidFill>
                  <a:srgbClr val="191919"/>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750"/>
              <a:buFont typeface="Arial"/>
              <a:buNone/>
              <a:defRPr sz="1500" b="0" i="0" u="none" strike="noStrike" cap="none">
                <a:solidFill>
                  <a:srgbClr val="191919"/>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750"/>
              <a:buFont typeface="Arial"/>
              <a:buNone/>
              <a:defRPr sz="1500" b="0" i="0" u="none" strike="noStrike" cap="none">
                <a:solidFill>
                  <a:srgbClr val="191919"/>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750"/>
              <a:buFont typeface="Arial"/>
              <a:buNone/>
              <a:defRPr sz="1500" b="0" i="0" u="none" strike="noStrike" cap="none">
                <a:solidFill>
                  <a:srgbClr val="191919"/>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750"/>
              <a:buFont typeface="Arial"/>
              <a:buNone/>
              <a:defRPr sz="1500" b="0" i="0" u="none" strike="noStrike" cap="none">
                <a:solidFill>
                  <a:srgbClr val="191919"/>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750"/>
              <a:buFont typeface="Arial"/>
              <a:buNone/>
              <a:defRPr sz="1500" b="0" i="0" u="none" strike="noStrike" cap="none">
                <a:solidFill>
                  <a:srgbClr val="191919"/>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750"/>
              <a:buFont typeface="Arial"/>
              <a:buNone/>
              <a:defRPr sz="1500" b="0" i="0" u="none" strike="noStrike" cap="none">
                <a:solidFill>
                  <a:srgbClr val="191919"/>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750"/>
              <a:buFont typeface="Arial"/>
              <a:buNone/>
              <a:defRPr sz="1500" b="0" i="0" u="none" strike="noStrike" cap="none">
                <a:solidFill>
                  <a:srgbClr val="191919"/>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750"/>
              <a:buFont typeface="Arial"/>
              <a:buNone/>
              <a:defRPr sz="1500" b="0" i="0" u="none" strike="noStrike" cap="none">
                <a:solidFill>
                  <a:srgbClr val="191919"/>
                </a:solidFill>
                <a:latin typeface="Arial"/>
                <a:ea typeface="Arial"/>
                <a:cs typeface="Arial"/>
                <a:sym typeface="Arial"/>
              </a:defRPr>
            </a:lvl9pPr>
          </a:lstStyle>
          <a:p>
            <a:fld id="{00000000-1234-1234-1234-123412341234}" type="slidenum">
              <a:rPr lang="ca-ES" smtClean="0"/>
              <a:pPr/>
              <a:t>‹Nr.›</a:t>
            </a:fld>
            <a:endParaRPr lang="ca-ES"/>
          </a:p>
        </p:txBody>
      </p:sp>
    </p:spTree>
    <p:extLst>
      <p:ext uri="{BB962C8B-B14F-4D97-AF65-F5344CB8AC3E}">
        <p14:creationId xmlns:p14="http://schemas.microsoft.com/office/powerpoint/2010/main" val="38185456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rgbClr val="FF6699"/>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bg>
      <p:bgPr>
        <a:solidFill>
          <a:srgbClr val="33CCCC"/>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‹Nr.›</a:t>
            </a:fld>
            <a:endParaRPr lang="en-US"/>
          </a:p>
        </p:txBody>
      </p:sp>
    </p:spTree>
    <p:extLst>
      <p:ext uri="{BB962C8B-B14F-4D97-AF65-F5344CB8AC3E}">
        <p14:creationId xmlns:p14="http://schemas.microsoft.com/office/powerpoint/2010/main" val="37516966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4/20/26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‹Nr.›</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61"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2" r:id="rId1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1.sv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8.xml"/><Relationship Id="rId6" Type="http://schemas.openxmlformats.org/officeDocument/2006/relationships/image" Target="../media/image4.svg"/><Relationship Id="rId5" Type="http://schemas.openxmlformats.org/officeDocument/2006/relationships/image" Target="../media/image3.svg"/><Relationship Id="rId4" Type="http://schemas.openxmlformats.org/officeDocument/2006/relationships/image" Target="../media/image2.sv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1.svg"/><Relationship Id="rId7"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8.xml"/><Relationship Id="rId6" Type="http://schemas.openxmlformats.org/officeDocument/2006/relationships/image" Target="../media/image4.svg"/><Relationship Id="rId5" Type="http://schemas.openxmlformats.org/officeDocument/2006/relationships/image" Target="../media/image3.svg"/><Relationship Id="rId4" Type="http://schemas.openxmlformats.org/officeDocument/2006/relationships/image" Target="../media/image2.svg"/><Relationship Id="rId9"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rot="-8100000">
            <a:off x="14324902" y="1469072"/>
            <a:ext cx="4879847" cy="15755995"/>
          </a:xfrm>
          <a:custGeom>
            <a:avLst/>
            <a:gdLst/>
            <a:ahLst/>
            <a:cxnLst/>
            <a:rect l="l" t="t" r="r" b="b"/>
            <a:pathLst>
              <a:path w="4879847" h="15755995">
                <a:moveTo>
                  <a:pt x="0" y="0"/>
                </a:moveTo>
                <a:lnTo>
                  <a:pt x="4879847" y="0"/>
                </a:lnTo>
                <a:lnTo>
                  <a:pt x="4879847" y="15755996"/>
                </a:lnTo>
                <a:lnTo>
                  <a:pt x="0" y="15755996"/>
                </a:lnTo>
                <a:lnTo>
                  <a:pt x="0" y="0"/>
                </a:lnTo>
                <a:close/>
              </a:path>
            </a:pathLst>
          </a:custGeom>
          <a:blipFill>
            <a:blip>
              <a:extLst>
                <a:ext uri="{96DAC541-7B7A-43D3-8B79-37D633B846F1}">
                  <asvg:svgBlip xmlns:asvg="http://schemas.microsoft.com/office/drawing/2016/SVG/main" r:embed="rId3"/>
                </a:ext>
              </a:extLst>
            </a:blip>
            <a:stretch>
              <a:fillRect l="-525794" t="-40822" b="-52994"/>
            </a:stretch>
          </a:blipFill>
        </p:spPr>
        <p:txBody>
          <a:bodyPr/>
          <a:lstStyle/>
          <a:p>
            <a:endParaRPr lang="it-IT"/>
          </a:p>
        </p:txBody>
      </p:sp>
      <p:sp>
        <p:nvSpPr>
          <p:cNvPr id="3" name="Freeform 3"/>
          <p:cNvSpPr/>
          <p:nvPr/>
        </p:nvSpPr>
        <p:spPr>
          <a:xfrm rot="-10800000">
            <a:off x="8992690" y="1539949"/>
            <a:ext cx="9336114" cy="9336114"/>
          </a:xfrm>
          <a:custGeom>
            <a:avLst/>
            <a:gdLst/>
            <a:ahLst/>
            <a:cxnLst/>
            <a:rect l="l" t="t" r="r" b="b"/>
            <a:pathLst>
              <a:path w="9336114" h="9336114">
                <a:moveTo>
                  <a:pt x="0" y="0"/>
                </a:moveTo>
                <a:lnTo>
                  <a:pt x="9336113" y="0"/>
                </a:lnTo>
                <a:lnTo>
                  <a:pt x="9336113" y="9336114"/>
                </a:lnTo>
                <a:lnTo>
                  <a:pt x="0" y="9336114"/>
                </a:lnTo>
                <a:lnTo>
                  <a:pt x="0" y="0"/>
                </a:lnTo>
                <a:close/>
              </a:path>
            </a:pathLst>
          </a:custGeom>
          <a:blipFill>
            <a:blip>
              <a:extLst>
                <a:ext uri="{96DAC541-7B7A-43D3-8B79-37D633B846F1}">
                  <asvg:svgBlip xmlns:asvg="http://schemas.microsoft.com/office/drawing/2016/SVG/main" r:embed="rId4"/>
                </a:ext>
              </a:extLst>
            </a:blip>
            <a:stretch>
              <a:fillRect/>
            </a:stretch>
          </a:blipFill>
          <a:ln cap="sq">
            <a:noFill/>
            <a:prstDash val="solid"/>
            <a:miter/>
          </a:ln>
        </p:spPr>
        <p:txBody>
          <a:bodyPr/>
          <a:lstStyle/>
          <a:p>
            <a:endParaRPr lang="it-IT"/>
          </a:p>
        </p:txBody>
      </p:sp>
      <p:sp>
        <p:nvSpPr>
          <p:cNvPr id="4" name="Freeform 4"/>
          <p:cNvSpPr/>
          <p:nvPr/>
        </p:nvSpPr>
        <p:spPr>
          <a:xfrm rot="2700000">
            <a:off x="521329" y="-3317944"/>
            <a:ext cx="2336254" cy="7543272"/>
          </a:xfrm>
          <a:custGeom>
            <a:avLst/>
            <a:gdLst/>
            <a:ahLst/>
            <a:cxnLst/>
            <a:rect l="l" t="t" r="r" b="b"/>
            <a:pathLst>
              <a:path w="2336254" h="7543272">
                <a:moveTo>
                  <a:pt x="0" y="0"/>
                </a:moveTo>
                <a:lnTo>
                  <a:pt x="2336254" y="0"/>
                </a:lnTo>
                <a:lnTo>
                  <a:pt x="2336254" y="7543273"/>
                </a:lnTo>
                <a:lnTo>
                  <a:pt x="0" y="7543273"/>
                </a:lnTo>
                <a:lnTo>
                  <a:pt x="0" y="0"/>
                </a:lnTo>
                <a:close/>
              </a:path>
            </a:pathLst>
          </a:custGeom>
          <a:blipFill>
            <a:blip>
              <a:extLst>
                <a:ext uri="{96DAC541-7B7A-43D3-8B79-37D633B846F1}">
                  <asvg:svgBlip xmlns:asvg="http://schemas.microsoft.com/office/drawing/2016/SVG/main" r:embed="rId3"/>
                </a:ext>
              </a:extLst>
            </a:blip>
            <a:stretch>
              <a:fillRect l="-525794" t="-40822" b="-52994"/>
            </a:stretch>
          </a:blipFill>
        </p:spPr>
        <p:txBody>
          <a:bodyPr/>
          <a:lstStyle/>
          <a:p>
            <a:endParaRPr lang="it-IT"/>
          </a:p>
        </p:txBody>
      </p:sp>
      <p:sp>
        <p:nvSpPr>
          <p:cNvPr id="6" name="Freeform 6"/>
          <p:cNvSpPr/>
          <p:nvPr/>
        </p:nvSpPr>
        <p:spPr>
          <a:xfrm>
            <a:off x="1972758" y="7454921"/>
            <a:ext cx="540836" cy="534936"/>
          </a:xfrm>
          <a:custGeom>
            <a:avLst/>
            <a:gdLst/>
            <a:ahLst/>
            <a:cxnLst/>
            <a:rect l="l" t="t" r="r" b="b"/>
            <a:pathLst>
              <a:path w="540836" h="534936">
                <a:moveTo>
                  <a:pt x="0" y="0"/>
                </a:moveTo>
                <a:lnTo>
                  <a:pt x="540836" y="0"/>
                </a:lnTo>
                <a:lnTo>
                  <a:pt x="540836" y="534936"/>
                </a:lnTo>
                <a:lnTo>
                  <a:pt x="0" y="534936"/>
                </a:lnTo>
                <a:lnTo>
                  <a:pt x="0" y="0"/>
                </a:lnTo>
                <a:close/>
              </a:path>
            </a:pathLst>
          </a:custGeom>
          <a:blipFill>
            <a:blip>
              <a:extLst>
                <a:ext uri="{96DAC541-7B7A-43D3-8B79-37D633B846F1}">
                  <asvg:svgBlip xmlns:asvg="http://schemas.microsoft.com/office/drawing/2016/SVG/main" r:embed="rId5"/>
                </a:ext>
              </a:extLst>
            </a:blip>
            <a:stretch>
              <a:fillRect/>
            </a:stretch>
          </a:blipFill>
        </p:spPr>
        <p:txBody>
          <a:bodyPr/>
          <a:lstStyle/>
          <a:p>
            <a:endParaRPr lang="it-IT"/>
          </a:p>
        </p:txBody>
      </p:sp>
      <p:sp>
        <p:nvSpPr>
          <p:cNvPr id="9" name="TextBox 9"/>
          <p:cNvSpPr txBox="1"/>
          <p:nvPr/>
        </p:nvSpPr>
        <p:spPr>
          <a:xfrm>
            <a:off x="2513593" y="3136646"/>
            <a:ext cx="11657149" cy="3077766"/>
          </a:xfrm>
          <a:prstGeom prst="rect">
            <a:avLst/>
          </a:prstGeom>
        </p:spPr>
        <p:txBody>
          <a:bodyPr wrap="square" lIns="0" tIns="0" rIns="0" bIns="0" rtlCol="0" anchor="t">
            <a:spAutoFit/>
          </a:bodyPr>
          <a:lstStyle/>
          <a:p>
            <a:r>
              <a:rPr lang="en-US" sz="4000" b="1" spc="427" dirty="0">
                <a:solidFill>
                  <a:srgbClr val="000000"/>
                </a:solidFill>
                <a:highlight>
                  <a:srgbClr val="009999"/>
                </a:highlight>
                <a:latin typeface="Franklin Gothic Medium" panose="020B0603020102020204" pitchFamily="34" charset="0"/>
                <a:ea typeface="Montserrat Classic Bold"/>
                <a:cs typeface="Montserrat Classic Bold"/>
                <a:sym typeface="Montserrat Classic Bold"/>
              </a:rPr>
              <a:t>Collective Conflict Mapping. </a:t>
            </a:r>
          </a:p>
          <a:p>
            <a:endParaRPr lang="en-US" sz="4000" b="1" spc="427" dirty="0">
              <a:solidFill>
                <a:srgbClr val="000000"/>
              </a:solidFill>
              <a:latin typeface="Franklin Gothic Medium" panose="020B0603020102020204" pitchFamily="34" charset="0"/>
              <a:ea typeface="Montserrat Classic Bold"/>
              <a:cs typeface="Montserrat Classic Bold"/>
              <a:sym typeface="Montserrat Classic Bold"/>
            </a:endParaRPr>
          </a:p>
          <a:p>
            <a:r>
              <a:rPr lang="en-US" sz="4000" b="1" spc="427" dirty="0">
                <a:solidFill>
                  <a:srgbClr val="000000"/>
                </a:solidFill>
                <a:latin typeface="Franklin Gothic Medium" panose="020B0603020102020204" pitchFamily="34" charset="0"/>
                <a:ea typeface="Montserrat Classic Bold"/>
                <a:cs typeface="Montserrat Classic Bold"/>
                <a:sym typeface="Montserrat Classic Bold"/>
              </a:rPr>
              <a:t>Fostering Reflection on Matters of Transparency in Educational Technology and AI Usage</a:t>
            </a:r>
            <a:endParaRPr lang="en-US" sz="4000" b="1" spc="427" dirty="0">
              <a:solidFill>
                <a:srgbClr val="33CCCC"/>
              </a:solidFill>
              <a:highlight>
                <a:srgbClr val="FFFF00"/>
              </a:highlight>
              <a:latin typeface="Franklin Gothic Medium" panose="020B0603020102020204" pitchFamily="34" charset="0"/>
              <a:ea typeface="Montserrat Classic Bold"/>
              <a:cs typeface="Montserrat Classic Bold"/>
              <a:sym typeface="Montserrat Classic Bold"/>
            </a:endParaRPr>
          </a:p>
        </p:txBody>
      </p:sp>
      <p:sp>
        <p:nvSpPr>
          <p:cNvPr id="10" name="TextBox 10"/>
          <p:cNvSpPr txBox="1"/>
          <p:nvPr/>
        </p:nvSpPr>
        <p:spPr>
          <a:xfrm>
            <a:off x="2536209" y="7127807"/>
            <a:ext cx="10052108" cy="553998"/>
          </a:xfrm>
          <a:prstGeom prst="rect">
            <a:avLst/>
          </a:prstGeom>
        </p:spPr>
        <p:txBody>
          <a:bodyPr wrap="square" lIns="0" tIns="0" rIns="0" bIns="0" rtlCol="0" anchor="t">
            <a:spAutoFit/>
          </a:bodyPr>
          <a:lstStyle/>
          <a:p>
            <a:r>
              <a:rPr lang="en-US" sz="3600" spc="391" dirty="0">
                <a:solidFill>
                  <a:srgbClr val="DD4893"/>
                </a:solidFill>
                <a:latin typeface="Franklin Gothic Medium" panose="020B0603020102020204" pitchFamily="34" charset="0"/>
                <a:ea typeface="Montserrat Classic Bold"/>
                <a:cs typeface="Montserrat Classic Bold"/>
                <a:sym typeface="Montserrat Classic Bold"/>
              </a:rPr>
              <a:t>OER Template</a:t>
            </a:r>
          </a:p>
        </p:txBody>
      </p:sp>
      <p:sp>
        <p:nvSpPr>
          <p:cNvPr id="5" name="Freeform 5"/>
          <p:cNvSpPr/>
          <p:nvPr/>
        </p:nvSpPr>
        <p:spPr>
          <a:xfrm rot="5400000">
            <a:off x="-434583" y="-789204"/>
            <a:ext cx="4114800" cy="4114800"/>
          </a:xfrm>
          <a:custGeom>
            <a:avLst/>
            <a:gdLst/>
            <a:ahLst/>
            <a:cxnLst/>
            <a:rect l="l" t="t" r="r" b="b"/>
            <a:pathLst>
              <a:path w="4114800" h="4114800">
                <a:moveTo>
                  <a:pt x="0" y="0"/>
                </a:moveTo>
                <a:lnTo>
                  <a:pt x="4114800" y="0"/>
                </a:lnTo>
                <a:lnTo>
                  <a:pt x="4114800" y="4114800"/>
                </a:lnTo>
                <a:lnTo>
                  <a:pt x="0" y="4114800"/>
                </a:lnTo>
                <a:lnTo>
                  <a:pt x="0" y="0"/>
                </a:lnTo>
                <a:close/>
              </a:path>
            </a:pathLst>
          </a:custGeom>
          <a:blipFill>
            <a:blip>
              <a:extLst>
                <a:ext uri="{96DAC541-7B7A-43D3-8B79-37D633B846F1}">
                  <asvg:svgBlip xmlns:asvg="http://schemas.microsoft.com/office/drawing/2016/SVG/main" r:embed="rId6"/>
                </a:ext>
              </a:extLst>
            </a:blip>
            <a:stretch>
              <a:fillRect/>
            </a:stretch>
          </a:blipFill>
          <a:ln cap="sq">
            <a:noFill/>
            <a:prstDash val="solid"/>
            <a:miter/>
          </a:ln>
        </p:spPr>
        <p:txBody>
          <a:bodyPr/>
          <a:lstStyle/>
          <a:p>
            <a:endParaRPr lang="it-IT"/>
          </a:p>
        </p:txBody>
      </p:sp>
      <p:sp>
        <p:nvSpPr>
          <p:cNvPr id="22" name="Freeform 7"/>
          <p:cNvSpPr/>
          <p:nvPr/>
        </p:nvSpPr>
        <p:spPr>
          <a:xfrm>
            <a:off x="12095019" y="795796"/>
            <a:ext cx="4433454" cy="744153"/>
          </a:xfrm>
          <a:custGeom>
            <a:avLst/>
            <a:gdLst/>
            <a:ahLst/>
            <a:cxnLst/>
            <a:rect l="l" t="t" r="r" b="b"/>
            <a:pathLst>
              <a:path w="4982067" h="793397">
                <a:moveTo>
                  <a:pt x="0" y="0"/>
                </a:moveTo>
                <a:lnTo>
                  <a:pt x="4982068" y="0"/>
                </a:lnTo>
                <a:lnTo>
                  <a:pt x="4982068" y="793398"/>
                </a:lnTo>
                <a:lnTo>
                  <a:pt x="0" y="793398"/>
                </a:lnTo>
                <a:lnTo>
                  <a:pt x="0" y="0"/>
                </a:lnTo>
                <a:close/>
              </a:path>
            </a:pathLst>
          </a:custGeom>
          <a:blipFill>
            <a:blip r:embed="rId7"/>
            <a:stretch>
              <a:fillRect/>
            </a:stretch>
          </a:blipFill>
        </p:spPr>
        <p:txBody>
          <a:bodyPr/>
          <a:lstStyle/>
          <a:p>
            <a:endParaRPr lang="it-IT" dirty="0"/>
          </a:p>
        </p:txBody>
      </p:sp>
      <p:sp>
        <p:nvSpPr>
          <p:cNvPr id="23" name="Freeform 8"/>
          <p:cNvSpPr/>
          <p:nvPr/>
        </p:nvSpPr>
        <p:spPr>
          <a:xfrm>
            <a:off x="8992691" y="878687"/>
            <a:ext cx="2908364" cy="661261"/>
          </a:xfrm>
          <a:custGeom>
            <a:avLst/>
            <a:gdLst/>
            <a:ahLst/>
            <a:cxnLst/>
            <a:rect l="l" t="t" r="r" b="b"/>
            <a:pathLst>
              <a:path w="3624160" h="759564">
                <a:moveTo>
                  <a:pt x="0" y="0"/>
                </a:moveTo>
                <a:lnTo>
                  <a:pt x="3624160" y="0"/>
                </a:lnTo>
                <a:lnTo>
                  <a:pt x="3624160" y="759564"/>
                </a:lnTo>
                <a:lnTo>
                  <a:pt x="0" y="759564"/>
                </a:lnTo>
                <a:lnTo>
                  <a:pt x="0" y="0"/>
                </a:lnTo>
                <a:close/>
              </a:path>
            </a:pathLst>
          </a:custGeom>
          <a:blipFill>
            <a:blip r:embed="rId8"/>
            <a:stretch>
              <a:fillRect/>
            </a:stretch>
          </a:blipFill>
        </p:spPr>
        <p:txBody>
          <a:bodyPr/>
          <a:lstStyle/>
          <a:p>
            <a:endParaRPr lang="it-IT"/>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ECE080-ACC7-6E34-61F8-F0F2D3D50D9F}"/>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DB22587C-74AF-6D87-1909-ADE1750DD8D1}"/>
              </a:ext>
            </a:extLst>
          </p:cNvPr>
          <p:cNvSpPr>
            <a:spLocks noGrp="1"/>
          </p:cNvSpPr>
          <p:nvPr>
            <p:ph type="title"/>
          </p:nvPr>
        </p:nvSpPr>
        <p:spPr>
          <a:xfrm>
            <a:off x="1138428" y="351085"/>
            <a:ext cx="15186283" cy="1842449"/>
          </a:xfrm>
        </p:spPr>
        <p:txBody>
          <a:bodyPr vert="horz" lIns="91440" tIns="45720" rIns="91440" bIns="45720" rtlCol="0" anchor="ctr">
            <a:normAutofit/>
          </a:bodyPr>
          <a:lstStyle/>
          <a:p>
            <a:pPr>
              <a:lnSpc>
                <a:spcPct val="90000"/>
              </a:lnSpc>
              <a:spcBef>
                <a:spcPct val="0"/>
              </a:spcBef>
            </a:pPr>
            <a:r>
              <a:rPr lang="en-US" sz="6000" dirty="0">
                <a:solidFill>
                  <a:schemeClr val="tx1"/>
                </a:solidFill>
                <a:latin typeface="Franklin Gothic Medium" panose="020B0603020102020204" pitchFamily="34" charset="0"/>
              </a:rPr>
              <a:t>   How to use this template</a:t>
            </a:r>
            <a:endParaRPr lang="en-US" sz="6000" dirty="0">
              <a:solidFill>
                <a:srgbClr val="FF6699"/>
              </a:solidFill>
              <a:latin typeface="Franklin Gothic Medium" panose="020B0603020102020204" pitchFamily="34" charset="0"/>
            </a:endParaRPr>
          </a:p>
        </p:txBody>
      </p:sp>
      <p:sp>
        <p:nvSpPr>
          <p:cNvPr id="3" name="Textplatzhalter 2">
            <a:extLst>
              <a:ext uri="{FF2B5EF4-FFF2-40B4-BE49-F238E27FC236}">
                <a16:creationId xmlns:a16="http://schemas.microsoft.com/office/drawing/2014/main" id="{B6DB3011-0707-D676-A631-A90C000D8DC9}"/>
              </a:ext>
            </a:extLst>
          </p:cNvPr>
          <p:cNvSpPr>
            <a:spLocks noGrp="1"/>
          </p:cNvSpPr>
          <p:nvPr>
            <p:ph type="body" idx="1"/>
          </p:nvPr>
        </p:nvSpPr>
        <p:spPr>
          <a:xfrm>
            <a:off x="1138427" y="4136953"/>
            <a:ext cx="15186283" cy="4670568"/>
          </a:xfrm>
        </p:spPr>
        <p:txBody>
          <a:bodyPr vert="horz" lIns="91440" tIns="45720" rIns="91440" bIns="45720" rtlCol="0" anchor="ctr">
            <a:noAutofit/>
          </a:bodyPr>
          <a:lstStyle/>
          <a:p>
            <a:pPr marL="742950" indent="-742950">
              <a:spcAft>
                <a:spcPts val="600"/>
              </a:spcAft>
              <a:buFont typeface="+mj-lt"/>
              <a:buAutoNum type="arabicPeriod"/>
            </a:pPr>
            <a:r>
              <a:rPr lang="en-US" sz="3000" b="1" spc="130" dirty="0">
                <a:solidFill>
                  <a:schemeClr val="tx1"/>
                </a:solidFill>
                <a:latin typeface="Franklin Gothic Book" panose="020B0503020102020204" pitchFamily="34" charset="0"/>
              </a:rPr>
              <a:t>Read the pedagogical guidelines which explain the setup and offer a step-by-step instruction.</a:t>
            </a:r>
          </a:p>
          <a:p>
            <a:pPr marL="742950" indent="-742950">
              <a:spcAft>
                <a:spcPts val="600"/>
              </a:spcAft>
              <a:buFont typeface="+mj-lt"/>
              <a:buAutoNum type="arabicPeriod"/>
            </a:pPr>
            <a:endParaRPr lang="en-US" sz="3000" b="1" spc="130" dirty="0">
              <a:solidFill>
                <a:schemeClr val="tx1"/>
              </a:solidFill>
              <a:latin typeface="Franklin Gothic Book" panose="020B0503020102020204" pitchFamily="34" charset="0"/>
            </a:endParaRPr>
          </a:p>
          <a:p>
            <a:pPr marL="742950" indent="-742950">
              <a:spcAft>
                <a:spcPts val="600"/>
              </a:spcAft>
              <a:buFont typeface="+mj-lt"/>
              <a:buAutoNum type="arabicPeriod"/>
            </a:pPr>
            <a:r>
              <a:rPr lang="en-US" sz="3000" b="1" spc="130" dirty="0">
                <a:solidFill>
                  <a:schemeClr val="tx1"/>
                </a:solidFill>
                <a:latin typeface="Franklin Gothic Book" panose="020B0503020102020204" pitchFamily="34" charset="0"/>
              </a:rPr>
              <a:t>You can also click through the short tutorial which illustrates an example OER use case.</a:t>
            </a:r>
          </a:p>
          <a:p>
            <a:pPr marL="742950" indent="-742950">
              <a:spcAft>
                <a:spcPts val="600"/>
              </a:spcAft>
              <a:buFont typeface="+mj-lt"/>
              <a:buAutoNum type="arabicPeriod"/>
            </a:pPr>
            <a:endParaRPr lang="en-US" sz="3000" b="1" spc="130" dirty="0">
              <a:solidFill>
                <a:schemeClr val="tx1"/>
              </a:solidFill>
              <a:latin typeface="Franklin Gothic Book" panose="020B0503020102020204" pitchFamily="34" charset="0"/>
            </a:endParaRPr>
          </a:p>
          <a:p>
            <a:pPr marL="742950" indent="-742950">
              <a:spcAft>
                <a:spcPts val="600"/>
              </a:spcAft>
              <a:buFont typeface="+mj-lt"/>
              <a:buAutoNum type="arabicPeriod"/>
            </a:pPr>
            <a:r>
              <a:rPr lang="en-US" sz="3000" b="1" spc="130" dirty="0">
                <a:solidFill>
                  <a:schemeClr val="tx1"/>
                </a:solidFill>
                <a:latin typeface="Franklin Gothic Book" panose="020B0503020102020204" pitchFamily="34" charset="0"/>
              </a:rPr>
              <a:t>Pick one of the two provided scenarios </a:t>
            </a:r>
            <a:r>
              <a:rPr lang="en-US" sz="3000" b="1" u="sng" spc="130" dirty="0">
                <a:solidFill>
                  <a:schemeClr val="tx1"/>
                </a:solidFill>
                <a:latin typeface="Franklin Gothic Book" panose="020B0503020102020204" pitchFamily="34" charset="0"/>
              </a:rPr>
              <a:t>or</a:t>
            </a:r>
            <a:r>
              <a:rPr lang="en-US" sz="3000" b="1" spc="130" dirty="0">
                <a:solidFill>
                  <a:schemeClr val="tx1"/>
                </a:solidFill>
                <a:latin typeface="Franklin Gothic Book" panose="020B0503020102020204" pitchFamily="34" charset="0"/>
              </a:rPr>
              <a:t> create your own scenario, for which you can follow the pedagogical guidelines. Print out/prepare the corresponding material.</a:t>
            </a:r>
          </a:p>
          <a:p>
            <a:pPr marL="742950" indent="-742950">
              <a:spcAft>
                <a:spcPts val="600"/>
              </a:spcAft>
              <a:buFont typeface="+mj-lt"/>
              <a:buAutoNum type="arabicPeriod"/>
            </a:pPr>
            <a:endParaRPr lang="en-US" sz="3000" b="1" spc="130" dirty="0">
              <a:solidFill>
                <a:schemeClr val="tx1"/>
              </a:solidFill>
              <a:latin typeface="Franklin Gothic Book" panose="020B0503020102020204" pitchFamily="34" charset="0"/>
            </a:endParaRPr>
          </a:p>
          <a:p>
            <a:pPr marL="742950" indent="-742950">
              <a:spcAft>
                <a:spcPts val="600"/>
              </a:spcAft>
              <a:buFont typeface="+mj-lt"/>
              <a:buAutoNum type="arabicPeriod"/>
            </a:pPr>
            <a:r>
              <a:rPr lang="en-US" sz="3000" b="1" spc="130" dirty="0">
                <a:solidFill>
                  <a:schemeClr val="tx1"/>
                </a:solidFill>
                <a:latin typeface="Franklin Gothic Book" panose="020B0503020102020204" pitchFamily="34" charset="0"/>
              </a:rPr>
              <a:t>Bring this </a:t>
            </a:r>
            <a:r>
              <a:rPr lang="en-US" sz="3000" b="1" spc="130" dirty="0" err="1">
                <a:solidFill>
                  <a:schemeClr val="tx1"/>
                </a:solidFill>
                <a:latin typeface="Franklin Gothic Book" panose="020B0503020102020204" pitchFamily="34" charset="0"/>
              </a:rPr>
              <a:t>powerpoint</a:t>
            </a:r>
            <a:r>
              <a:rPr lang="en-US" sz="3000" b="1" spc="130" dirty="0">
                <a:solidFill>
                  <a:schemeClr val="tx1"/>
                </a:solidFill>
                <a:latin typeface="Franklin Gothic Book" panose="020B0503020102020204" pitchFamily="34" charset="0"/>
              </a:rPr>
              <a:t> template to the session: you can use the template to visualize the conflict mapping and document your results. Just drag, drop and arrange the different figures. You can make them larger or smaller, play with proximity and distance, add text to them or draw your own.</a:t>
            </a:r>
          </a:p>
          <a:p>
            <a:pPr marL="457200" indent="-457200">
              <a:spcAft>
                <a:spcPts val="600"/>
              </a:spcAft>
              <a:buFont typeface="Wingdings" panose="05000000000000000000" pitchFamily="2" charset="2"/>
              <a:buChar char="Ø"/>
            </a:pPr>
            <a:endParaRPr lang="en-US" sz="3000" b="1" spc="130" dirty="0">
              <a:solidFill>
                <a:schemeClr val="tx1"/>
              </a:solidFill>
              <a:latin typeface="Franklin Gothic Book" panose="020B0503020102020204" pitchFamily="34" charset="0"/>
            </a:endParaRPr>
          </a:p>
        </p:txBody>
      </p:sp>
    </p:spTree>
    <p:extLst>
      <p:ext uri="{BB962C8B-B14F-4D97-AF65-F5344CB8AC3E}">
        <p14:creationId xmlns:p14="http://schemas.microsoft.com/office/powerpoint/2010/main" val="41387800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65"/>
        <p:cNvGrpSpPr/>
        <p:nvPr/>
      </p:nvGrpSpPr>
      <p:grpSpPr>
        <a:xfrm>
          <a:off x="0" y="0"/>
          <a:ext cx="0" cy="0"/>
          <a:chOff x="0" y="0"/>
          <a:chExt cx="0" cy="0"/>
        </a:xfrm>
      </p:grpSpPr>
      <p:sp>
        <p:nvSpPr>
          <p:cNvPr id="2" name="Titel 1">
            <a:extLst>
              <a:ext uri="{FF2B5EF4-FFF2-40B4-BE49-F238E27FC236}">
                <a16:creationId xmlns:a16="http://schemas.microsoft.com/office/drawing/2014/main" id="{D1C1E125-218F-C454-4A69-825926DF9C05}"/>
              </a:ext>
            </a:extLst>
          </p:cNvPr>
          <p:cNvSpPr>
            <a:spLocks noGrp="1"/>
          </p:cNvSpPr>
          <p:nvPr>
            <p:ph type="title"/>
          </p:nvPr>
        </p:nvSpPr>
        <p:spPr>
          <a:xfrm>
            <a:off x="1138428" y="351085"/>
            <a:ext cx="15186283" cy="1373323"/>
          </a:xfrm>
        </p:spPr>
        <p:txBody>
          <a:bodyPr vert="horz" lIns="91440" tIns="45720" rIns="91440" bIns="45720" rtlCol="0" anchor="ctr">
            <a:normAutofit/>
          </a:bodyPr>
          <a:lstStyle/>
          <a:p>
            <a:pPr>
              <a:lnSpc>
                <a:spcPct val="90000"/>
              </a:lnSpc>
              <a:spcBef>
                <a:spcPct val="0"/>
              </a:spcBef>
            </a:pPr>
            <a:r>
              <a:rPr lang="en-US" sz="6000" dirty="0">
                <a:solidFill>
                  <a:schemeClr val="tx1"/>
                </a:solidFill>
                <a:latin typeface="Franklin Gothic Medium" panose="020B0603020102020204" pitchFamily="34" charset="0"/>
              </a:rPr>
              <a:t> Shapes and figures for the conflict mapping</a:t>
            </a:r>
            <a:endParaRPr lang="en-US" sz="6000" dirty="0">
              <a:solidFill>
                <a:srgbClr val="FF6699"/>
              </a:solidFill>
              <a:latin typeface="Franklin Gothic Medium" panose="020B0603020102020204" pitchFamily="34" charset="0"/>
            </a:endParaRPr>
          </a:p>
        </p:txBody>
      </p:sp>
      <p:sp>
        <p:nvSpPr>
          <p:cNvPr id="19" name="Rectangle 21">
            <a:extLst>
              <a:ext uri="{FF2B5EF4-FFF2-40B4-BE49-F238E27FC236}">
                <a16:creationId xmlns:a16="http://schemas.microsoft.com/office/drawing/2014/main" id="{36E3552D-7475-0390-2F4A-46D5E9E0E870}"/>
              </a:ext>
            </a:extLst>
          </p:cNvPr>
          <p:cNvSpPr>
            <a:spLocks noChangeArrowheads="1"/>
          </p:cNvSpPr>
          <p:nvPr/>
        </p:nvSpPr>
        <p:spPr bwMode="auto">
          <a:xfrm>
            <a:off x="12115800" y="6126035"/>
            <a:ext cx="18288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de-DE"/>
          </a:p>
        </p:txBody>
      </p:sp>
      <p:sp>
        <p:nvSpPr>
          <p:cNvPr id="21" name="Pfeil: nach rechts 20">
            <a:extLst>
              <a:ext uri="{FF2B5EF4-FFF2-40B4-BE49-F238E27FC236}">
                <a16:creationId xmlns:a16="http://schemas.microsoft.com/office/drawing/2014/main" id="{CD775720-8E35-EA9F-7473-0B6C4E0BB1FA}"/>
              </a:ext>
            </a:extLst>
          </p:cNvPr>
          <p:cNvSpPr/>
          <p:nvPr/>
        </p:nvSpPr>
        <p:spPr>
          <a:xfrm>
            <a:off x="1220503" y="2139510"/>
            <a:ext cx="3106785" cy="454974"/>
          </a:xfrm>
          <a:prstGeom prst="rightArrow">
            <a:avLst/>
          </a:prstGeom>
          <a:solidFill>
            <a:srgbClr val="33CCCC"/>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2" name="Textfeld 21">
            <a:extLst>
              <a:ext uri="{FF2B5EF4-FFF2-40B4-BE49-F238E27FC236}">
                <a16:creationId xmlns:a16="http://schemas.microsoft.com/office/drawing/2014/main" id="{F9C3ACE8-70A7-4795-FDE6-D6E5F3288CD2}"/>
              </a:ext>
            </a:extLst>
          </p:cNvPr>
          <p:cNvSpPr txBox="1"/>
          <p:nvPr/>
        </p:nvSpPr>
        <p:spPr>
          <a:xfrm>
            <a:off x="4533115" y="2117149"/>
            <a:ext cx="5304568" cy="369332"/>
          </a:xfrm>
          <a:prstGeom prst="rect">
            <a:avLst/>
          </a:prstGeom>
          <a:noFill/>
        </p:spPr>
        <p:txBody>
          <a:bodyPr wrap="square" rtlCol="0">
            <a:spAutoFit/>
          </a:bodyPr>
          <a:lstStyle/>
          <a:p>
            <a:r>
              <a:rPr lang="de-DE" dirty="0">
                <a:latin typeface="Franklin Gothic Medium" panose="020B0603020102020204" pitchFamily="34" charset="0"/>
              </a:rPr>
              <a:t>Strong supportive </a:t>
            </a:r>
            <a:r>
              <a:rPr lang="de-DE" dirty="0" err="1">
                <a:latin typeface="Franklin Gothic Medium" panose="020B0603020102020204" pitchFamily="34" charset="0"/>
              </a:rPr>
              <a:t>relation</a:t>
            </a:r>
            <a:r>
              <a:rPr lang="de-DE" dirty="0">
                <a:latin typeface="Franklin Gothic Medium" panose="020B0603020102020204" pitchFamily="34" charset="0"/>
              </a:rPr>
              <a:t> </a:t>
            </a:r>
            <a:r>
              <a:rPr lang="de-DE" dirty="0" err="1">
                <a:latin typeface="Franklin Gothic Medium" panose="020B0603020102020204" pitchFamily="34" charset="0"/>
              </a:rPr>
              <a:t>of</a:t>
            </a:r>
            <a:r>
              <a:rPr lang="de-DE" dirty="0">
                <a:latin typeface="Franklin Gothic Medium" panose="020B0603020102020204" pitchFamily="34" charset="0"/>
              </a:rPr>
              <a:t> </a:t>
            </a:r>
            <a:r>
              <a:rPr lang="de-DE" dirty="0" err="1">
                <a:latin typeface="Franklin Gothic Medium" panose="020B0603020102020204" pitchFamily="34" charset="0"/>
              </a:rPr>
              <a:t>one</a:t>
            </a:r>
            <a:r>
              <a:rPr lang="de-DE" dirty="0">
                <a:latin typeface="Franklin Gothic Medium" panose="020B0603020102020204" pitchFamily="34" charset="0"/>
              </a:rPr>
              <a:t> </a:t>
            </a:r>
            <a:r>
              <a:rPr lang="de-DE" dirty="0" err="1">
                <a:latin typeface="Franklin Gothic Medium" panose="020B0603020102020204" pitchFamily="34" charset="0"/>
              </a:rPr>
              <a:t>actor</a:t>
            </a:r>
            <a:r>
              <a:rPr lang="de-DE" dirty="0">
                <a:latin typeface="Franklin Gothic Medium" panose="020B0603020102020204" pitchFamily="34" charset="0"/>
              </a:rPr>
              <a:t> with </a:t>
            </a:r>
            <a:r>
              <a:rPr lang="de-DE" dirty="0" err="1">
                <a:latin typeface="Franklin Gothic Medium" panose="020B0603020102020204" pitchFamily="34" charset="0"/>
              </a:rPr>
              <a:t>another</a:t>
            </a:r>
            <a:endParaRPr lang="de-DE" dirty="0">
              <a:latin typeface="Franklin Gothic Medium" panose="020B0603020102020204" pitchFamily="34" charset="0"/>
            </a:endParaRPr>
          </a:p>
        </p:txBody>
      </p:sp>
      <p:sp>
        <p:nvSpPr>
          <p:cNvPr id="23" name="Pfeil: nach links und rechts 22">
            <a:extLst>
              <a:ext uri="{FF2B5EF4-FFF2-40B4-BE49-F238E27FC236}">
                <a16:creationId xmlns:a16="http://schemas.microsoft.com/office/drawing/2014/main" id="{04712BF1-504A-8E81-D068-E0737A47FD07}"/>
              </a:ext>
            </a:extLst>
          </p:cNvPr>
          <p:cNvSpPr/>
          <p:nvPr/>
        </p:nvSpPr>
        <p:spPr>
          <a:xfrm>
            <a:off x="1180005" y="3389251"/>
            <a:ext cx="3125702" cy="309796"/>
          </a:xfrm>
          <a:prstGeom prst="leftRightArrow">
            <a:avLst/>
          </a:prstGeom>
          <a:solidFill>
            <a:srgbClr val="33CCCC"/>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4" name="Textfeld 23">
            <a:extLst>
              <a:ext uri="{FF2B5EF4-FFF2-40B4-BE49-F238E27FC236}">
                <a16:creationId xmlns:a16="http://schemas.microsoft.com/office/drawing/2014/main" id="{D9EB1B87-AB76-2B00-DDF7-27BAB0DEBCA8}"/>
              </a:ext>
            </a:extLst>
          </p:cNvPr>
          <p:cNvSpPr txBox="1"/>
          <p:nvPr/>
        </p:nvSpPr>
        <p:spPr>
          <a:xfrm>
            <a:off x="4533115" y="3237873"/>
            <a:ext cx="3273927" cy="646331"/>
          </a:xfrm>
          <a:prstGeom prst="rect">
            <a:avLst/>
          </a:prstGeom>
          <a:noFill/>
        </p:spPr>
        <p:txBody>
          <a:bodyPr wrap="square" rtlCol="0">
            <a:spAutoFit/>
          </a:bodyPr>
          <a:lstStyle/>
          <a:p>
            <a:r>
              <a:rPr lang="de-DE" dirty="0">
                <a:latin typeface="Franklin Gothic Medium" panose="020B0603020102020204" pitchFamily="34" charset="0"/>
              </a:rPr>
              <a:t>Mutual supportive </a:t>
            </a:r>
            <a:r>
              <a:rPr lang="de-DE">
                <a:latin typeface="Franklin Gothic Medium" panose="020B0603020102020204" pitchFamily="34" charset="0"/>
              </a:rPr>
              <a:t>relation </a:t>
            </a:r>
            <a:r>
              <a:rPr lang="de-DE" dirty="0" err="1">
                <a:latin typeface="Franklin Gothic Medium" panose="020B0603020102020204" pitchFamily="34" charset="0"/>
              </a:rPr>
              <a:t>between</a:t>
            </a:r>
            <a:r>
              <a:rPr lang="de-DE" dirty="0">
                <a:latin typeface="Franklin Gothic Medium" panose="020B0603020102020204" pitchFamily="34" charset="0"/>
              </a:rPr>
              <a:t> </a:t>
            </a:r>
            <a:r>
              <a:rPr lang="de-DE" dirty="0" err="1">
                <a:latin typeface="Franklin Gothic Medium" panose="020B0603020102020204" pitchFamily="34" charset="0"/>
              </a:rPr>
              <a:t>two</a:t>
            </a:r>
            <a:r>
              <a:rPr lang="de-DE" dirty="0">
                <a:latin typeface="Franklin Gothic Medium" panose="020B0603020102020204" pitchFamily="34" charset="0"/>
              </a:rPr>
              <a:t> </a:t>
            </a:r>
            <a:r>
              <a:rPr lang="de-DE" dirty="0" err="1">
                <a:latin typeface="Franklin Gothic Medium" panose="020B0603020102020204" pitchFamily="34" charset="0"/>
              </a:rPr>
              <a:t>actors</a:t>
            </a:r>
            <a:endParaRPr lang="de-DE" dirty="0">
              <a:latin typeface="Franklin Gothic Medium" panose="020B0603020102020204" pitchFamily="34" charset="0"/>
            </a:endParaRPr>
          </a:p>
        </p:txBody>
      </p:sp>
      <p:grpSp>
        <p:nvGrpSpPr>
          <p:cNvPr id="39" name="Gruppieren 38">
            <a:extLst>
              <a:ext uri="{FF2B5EF4-FFF2-40B4-BE49-F238E27FC236}">
                <a16:creationId xmlns:a16="http://schemas.microsoft.com/office/drawing/2014/main" id="{D3E103F8-FEF4-43BA-EEA8-18BA397DD3F8}"/>
              </a:ext>
            </a:extLst>
          </p:cNvPr>
          <p:cNvGrpSpPr/>
          <p:nvPr/>
        </p:nvGrpSpPr>
        <p:grpSpPr>
          <a:xfrm>
            <a:off x="626071" y="5874721"/>
            <a:ext cx="4289291" cy="627642"/>
            <a:chOff x="1062563" y="5925635"/>
            <a:chExt cx="4526396" cy="827608"/>
          </a:xfrm>
        </p:grpSpPr>
        <p:sp>
          <p:nvSpPr>
            <p:cNvPr id="25" name="Minuszeichen 24">
              <a:extLst>
                <a:ext uri="{FF2B5EF4-FFF2-40B4-BE49-F238E27FC236}">
                  <a16:creationId xmlns:a16="http://schemas.microsoft.com/office/drawing/2014/main" id="{F229A4D0-F38B-6284-FA68-6CC8CFD9F5BF}"/>
                </a:ext>
              </a:extLst>
            </p:cNvPr>
            <p:cNvSpPr/>
            <p:nvPr/>
          </p:nvSpPr>
          <p:spPr>
            <a:xfrm>
              <a:off x="1062563" y="5925635"/>
              <a:ext cx="4526396" cy="827608"/>
            </a:xfrm>
            <a:prstGeom prst="mathMinus">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cxnSp>
          <p:nvCxnSpPr>
            <p:cNvPr id="27" name="Gerader Verbinder 26">
              <a:extLst>
                <a:ext uri="{FF2B5EF4-FFF2-40B4-BE49-F238E27FC236}">
                  <a16:creationId xmlns:a16="http://schemas.microsoft.com/office/drawing/2014/main" id="{2D99C117-7803-AF13-022D-2E9E43BA9874}"/>
                </a:ext>
              </a:extLst>
            </p:cNvPr>
            <p:cNvCxnSpPr/>
            <p:nvPr/>
          </p:nvCxnSpPr>
          <p:spPr>
            <a:xfrm flipV="1">
              <a:off x="2743199" y="5958439"/>
              <a:ext cx="1165123" cy="762000"/>
            </a:xfrm>
            <a:prstGeom prst="line">
              <a:avLst/>
            </a:prstGeom>
            <a:ln w="38100"/>
          </p:spPr>
          <p:style>
            <a:lnRef idx="1">
              <a:schemeClr val="dk1"/>
            </a:lnRef>
            <a:fillRef idx="0">
              <a:schemeClr val="dk1"/>
            </a:fillRef>
            <a:effectRef idx="0">
              <a:schemeClr val="dk1"/>
            </a:effectRef>
            <a:fontRef idx="minor">
              <a:schemeClr val="tx1"/>
            </a:fontRef>
          </p:style>
        </p:cxnSp>
      </p:grpSp>
      <p:sp>
        <p:nvSpPr>
          <p:cNvPr id="28" name="Textfeld 27">
            <a:extLst>
              <a:ext uri="{FF2B5EF4-FFF2-40B4-BE49-F238E27FC236}">
                <a16:creationId xmlns:a16="http://schemas.microsoft.com/office/drawing/2014/main" id="{A2A472D9-55F5-5835-FC94-5FC399EEE9F1}"/>
              </a:ext>
            </a:extLst>
          </p:cNvPr>
          <p:cNvSpPr txBox="1"/>
          <p:nvPr/>
        </p:nvSpPr>
        <p:spPr>
          <a:xfrm>
            <a:off x="4543625" y="5864001"/>
            <a:ext cx="3979326" cy="646331"/>
          </a:xfrm>
          <a:prstGeom prst="rect">
            <a:avLst/>
          </a:prstGeom>
          <a:noFill/>
        </p:spPr>
        <p:txBody>
          <a:bodyPr wrap="square" rtlCol="0">
            <a:spAutoFit/>
          </a:bodyPr>
          <a:lstStyle/>
          <a:p>
            <a:r>
              <a:rPr lang="de-DE" dirty="0" err="1">
                <a:latin typeface="Franklin Gothic Medium" panose="020B0603020102020204" pitchFamily="34" charset="0"/>
              </a:rPr>
              <a:t>Broken</a:t>
            </a:r>
            <a:r>
              <a:rPr lang="de-DE" dirty="0">
                <a:latin typeface="Franklin Gothic Medium" panose="020B0603020102020204" pitchFamily="34" charset="0"/>
              </a:rPr>
              <a:t> </a:t>
            </a:r>
            <a:r>
              <a:rPr lang="de-DE" dirty="0" err="1">
                <a:latin typeface="Franklin Gothic Medium" panose="020B0603020102020204" pitchFamily="34" charset="0"/>
              </a:rPr>
              <a:t>or</a:t>
            </a:r>
            <a:r>
              <a:rPr lang="de-DE" dirty="0">
                <a:latin typeface="Franklin Gothic Medium" panose="020B0603020102020204" pitchFamily="34" charset="0"/>
              </a:rPr>
              <a:t> absent </a:t>
            </a:r>
            <a:r>
              <a:rPr lang="de-DE" dirty="0" err="1">
                <a:latin typeface="Franklin Gothic Medium" panose="020B0603020102020204" pitchFamily="34" charset="0"/>
              </a:rPr>
              <a:t>relationship</a:t>
            </a:r>
            <a:r>
              <a:rPr lang="de-DE" dirty="0">
                <a:latin typeface="Franklin Gothic Medium" panose="020B0603020102020204" pitchFamily="34" charset="0"/>
              </a:rPr>
              <a:t> </a:t>
            </a:r>
            <a:r>
              <a:rPr lang="de-DE" dirty="0" err="1">
                <a:latin typeface="Franklin Gothic Medium" panose="020B0603020102020204" pitchFamily="34" charset="0"/>
              </a:rPr>
              <a:t>between</a:t>
            </a:r>
            <a:r>
              <a:rPr lang="de-DE" dirty="0">
                <a:latin typeface="Franklin Gothic Medium" panose="020B0603020102020204" pitchFamily="34" charset="0"/>
              </a:rPr>
              <a:t> </a:t>
            </a:r>
            <a:r>
              <a:rPr lang="de-DE" dirty="0" err="1">
                <a:latin typeface="Franklin Gothic Medium" panose="020B0603020102020204" pitchFamily="34" charset="0"/>
              </a:rPr>
              <a:t>two</a:t>
            </a:r>
            <a:r>
              <a:rPr lang="de-DE" dirty="0">
                <a:latin typeface="Franklin Gothic Medium" panose="020B0603020102020204" pitchFamily="34" charset="0"/>
              </a:rPr>
              <a:t> </a:t>
            </a:r>
            <a:r>
              <a:rPr lang="de-DE" dirty="0" err="1">
                <a:latin typeface="Franklin Gothic Medium" panose="020B0603020102020204" pitchFamily="34" charset="0"/>
              </a:rPr>
              <a:t>actors</a:t>
            </a:r>
            <a:endParaRPr lang="de-DE" dirty="0">
              <a:latin typeface="Franklin Gothic Medium" panose="020B0603020102020204" pitchFamily="34" charset="0"/>
            </a:endParaRPr>
          </a:p>
        </p:txBody>
      </p:sp>
      <p:sp>
        <p:nvSpPr>
          <p:cNvPr id="34" name="Textfeld 33">
            <a:extLst>
              <a:ext uri="{FF2B5EF4-FFF2-40B4-BE49-F238E27FC236}">
                <a16:creationId xmlns:a16="http://schemas.microsoft.com/office/drawing/2014/main" id="{E2821590-BF21-2F00-C9CF-FF1F614958B8}"/>
              </a:ext>
            </a:extLst>
          </p:cNvPr>
          <p:cNvSpPr txBox="1"/>
          <p:nvPr/>
        </p:nvSpPr>
        <p:spPr>
          <a:xfrm>
            <a:off x="4561775" y="5202818"/>
            <a:ext cx="3640112" cy="646331"/>
          </a:xfrm>
          <a:prstGeom prst="rect">
            <a:avLst/>
          </a:prstGeom>
          <a:noFill/>
        </p:spPr>
        <p:txBody>
          <a:bodyPr wrap="square" rtlCol="0">
            <a:spAutoFit/>
          </a:bodyPr>
          <a:lstStyle/>
          <a:p>
            <a:r>
              <a:rPr lang="de-DE" dirty="0" err="1">
                <a:latin typeface="Franklin Gothic Medium" panose="020B0603020102020204" pitchFamily="34" charset="0"/>
              </a:rPr>
              <a:t>Conflictuous</a:t>
            </a:r>
            <a:r>
              <a:rPr lang="de-DE" dirty="0">
                <a:latin typeface="Franklin Gothic Medium" panose="020B0603020102020204" pitchFamily="34" charset="0"/>
              </a:rPr>
              <a:t> </a:t>
            </a:r>
            <a:r>
              <a:rPr lang="de-DE" dirty="0" err="1">
                <a:latin typeface="Franklin Gothic Medium" panose="020B0603020102020204" pitchFamily="34" charset="0"/>
              </a:rPr>
              <a:t>or</a:t>
            </a:r>
            <a:r>
              <a:rPr lang="de-DE" dirty="0">
                <a:latin typeface="Franklin Gothic Medium" panose="020B0603020102020204" pitchFamily="34" charset="0"/>
              </a:rPr>
              <a:t> </a:t>
            </a:r>
            <a:r>
              <a:rPr lang="de-DE" dirty="0" err="1">
                <a:latin typeface="Franklin Gothic Medium" panose="020B0603020102020204" pitchFamily="34" charset="0"/>
              </a:rPr>
              <a:t>very</a:t>
            </a:r>
            <a:r>
              <a:rPr lang="de-DE" dirty="0">
                <a:latin typeface="Franklin Gothic Medium" panose="020B0603020102020204" pitchFamily="34" charset="0"/>
              </a:rPr>
              <a:t> </a:t>
            </a:r>
            <a:r>
              <a:rPr lang="de-DE" dirty="0" err="1">
                <a:latin typeface="Franklin Gothic Medium" panose="020B0603020102020204" pitchFamily="34" charset="0"/>
              </a:rPr>
              <a:t>complex</a:t>
            </a:r>
            <a:r>
              <a:rPr lang="de-DE" dirty="0">
                <a:latin typeface="Franklin Gothic Medium" panose="020B0603020102020204" pitchFamily="34" charset="0"/>
              </a:rPr>
              <a:t> </a:t>
            </a:r>
            <a:r>
              <a:rPr lang="de-DE" dirty="0" err="1">
                <a:latin typeface="Franklin Gothic Medium" panose="020B0603020102020204" pitchFamily="34" charset="0"/>
              </a:rPr>
              <a:t>relationship</a:t>
            </a:r>
            <a:r>
              <a:rPr lang="de-DE" dirty="0">
                <a:latin typeface="Franklin Gothic Medium" panose="020B0603020102020204" pitchFamily="34" charset="0"/>
              </a:rPr>
              <a:t> </a:t>
            </a:r>
            <a:r>
              <a:rPr lang="de-DE" dirty="0" err="1">
                <a:latin typeface="Franklin Gothic Medium" panose="020B0603020102020204" pitchFamily="34" charset="0"/>
              </a:rPr>
              <a:t>between</a:t>
            </a:r>
            <a:r>
              <a:rPr lang="de-DE" dirty="0">
                <a:latin typeface="Franklin Gothic Medium" panose="020B0603020102020204" pitchFamily="34" charset="0"/>
              </a:rPr>
              <a:t> </a:t>
            </a:r>
            <a:r>
              <a:rPr lang="de-DE" dirty="0" err="1">
                <a:latin typeface="Franklin Gothic Medium" panose="020B0603020102020204" pitchFamily="34" charset="0"/>
              </a:rPr>
              <a:t>two</a:t>
            </a:r>
            <a:r>
              <a:rPr lang="de-DE" dirty="0">
                <a:latin typeface="Franklin Gothic Medium" panose="020B0603020102020204" pitchFamily="34" charset="0"/>
              </a:rPr>
              <a:t> </a:t>
            </a:r>
            <a:r>
              <a:rPr lang="de-DE" dirty="0" err="1">
                <a:latin typeface="Franklin Gothic Medium" panose="020B0603020102020204" pitchFamily="34" charset="0"/>
              </a:rPr>
              <a:t>actors</a:t>
            </a:r>
            <a:endParaRPr lang="de-DE" dirty="0">
              <a:latin typeface="Franklin Gothic Medium" panose="020B0603020102020204" pitchFamily="34" charset="0"/>
            </a:endParaRPr>
          </a:p>
        </p:txBody>
      </p:sp>
      <p:cxnSp>
        <p:nvCxnSpPr>
          <p:cNvPr id="36" name="Gerade Verbindung mit Pfeil 35">
            <a:extLst>
              <a:ext uri="{FF2B5EF4-FFF2-40B4-BE49-F238E27FC236}">
                <a16:creationId xmlns:a16="http://schemas.microsoft.com/office/drawing/2014/main" id="{E2C667AB-B873-DBED-2E02-6E164BB8EC54}"/>
              </a:ext>
            </a:extLst>
          </p:cNvPr>
          <p:cNvCxnSpPr>
            <a:cxnSpLocks/>
          </p:cNvCxnSpPr>
          <p:nvPr/>
        </p:nvCxnSpPr>
        <p:spPr>
          <a:xfrm>
            <a:off x="1138428" y="5525983"/>
            <a:ext cx="3188860" cy="0"/>
          </a:xfrm>
          <a:prstGeom prst="straightConnector1">
            <a:avLst/>
          </a:prstGeom>
          <a:ln w="76200">
            <a:prstDash val="dash"/>
            <a:headEnd type="triangle"/>
            <a:tailEnd type="triangle"/>
          </a:ln>
        </p:spPr>
        <p:style>
          <a:lnRef idx="1">
            <a:schemeClr val="accent1"/>
          </a:lnRef>
          <a:fillRef idx="0">
            <a:schemeClr val="accent1"/>
          </a:fillRef>
          <a:effectRef idx="0">
            <a:schemeClr val="accent1"/>
          </a:effectRef>
          <a:fontRef idx="minor">
            <a:schemeClr val="tx1"/>
          </a:fontRef>
        </p:style>
      </p:cxnSp>
      <p:sp>
        <p:nvSpPr>
          <p:cNvPr id="40" name="Ellipse 39">
            <a:extLst>
              <a:ext uri="{FF2B5EF4-FFF2-40B4-BE49-F238E27FC236}">
                <a16:creationId xmlns:a16="http://schemas.microsoft.com/office/drawing/2014/main" id="{0D04B770-7262-28EE-3DAD-C5BF545347BA}"/>
              </a:ext>
            </a:extLst>
          </p:cNvPr>
          <p:cNvSpPr/>
          <p:nvPr/>
        </p:nvSpPr>
        <p:spPr>
          <a:xfrm>
            <a:off x="9610925" y="2806831"/>
            <a:ext cx="3273927" cy="2938877"/>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4" name="Ellipse 43">
            <a:extLst>
              <a:ext uri="{FF2B5EF4-FFF2-40B4-BE49-F238E27FC236}">
                <a16:creationId xmlns:a16="http://schemas.microsoft.com/office/drawing/2014/main" id="{BFDACA82-1B29-BECC-C88E-165E87E9C896}"/>
              </a:ext>
            </a:extLst>
          </p:cNvPr>
          <p:cNvSpPr/>
          <p:nvPr/>
        </p:nvSpPr>
        <p:spPr>
          <a:xfrm>
            <a:off x="15624506" y="3012372"/>
            <a:ext cx="2442585" cy="2325908"/>
          </a:xfrm>
          <a:prstGeom prst="ellipse">
            <a:avLst/>
          </a:prstGeom>
          <a:solidFill>
            <a:srgbClr val="33CCCC"/>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7" name="Ellipse 46">
            <a:extLst>
              <a:ext uri="{FF2B5EF4-FFF2-40B4-BE49-F238E27FC236}">
                <a16:creationId xmlns:a16="http://schemas.microsoft.com/office/drawing/2014/main" id="{AE18E8C9-7436-05A5-8065-5D4281C092D2}"/>
              </a:ext>
            </a:extLst>
          </p:cNvPr>
          <p:cNvSpPr/>
          <p:nvPr/>
        </p:nvSpPr>
        <p:spPr>
          <a:xfrm>
            <a:off x="15740074" y="8240255"/>
            <a:ext cx="1759568" cy="1624641"/>
          </a:xfrm>
          <a:prstGeom prst="ellipse">
            <a:avLst/>
          </a:prstGeom>
          <a:solidFill>
            <a:srgbClr val="FF6699"/>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9" name="Textfeld 48">
            <a:extLst>
              <a:ext uri="{FF2B5EF4-FFF2-40B4-BE49-F238E27FC236}">
                <a16:creationId xmlns:a16="http://schemas.microsoft.com/office/drawing/2014/main" id="{009797EB-0511-E840-038B-D17575172014}"/>
              </a:ext>
            </a:extLst>
          </p:cNvPr>
          <p:cNvSpPr txBox="1"/>
          <p:nvPr/>
        </p:nvSpPr>
        <p:spPr>
          <a:xfrm>
            <a:off x="1170859" y="8640494"/>
            <a:ext cx="8878385" cy="1107996"/>
          </a:xfrm>
          <a:prstGeom prst="rect">
            <a:avLst/>
          </a:prstGeom>
          <a:noFill/>
        </p:spPr>
        <p:txBody>
          <a:bodyPr wrap="square" rtlCol="0">
            <a:spAutoFit/>
          </a:bodyPr>
          <a:lstStyle/>
          <a:p>
            <a:r>
              <a:rPr lang="de-DE" sz="2200" dirty="0">
                <a:latin typeface="Franklin Gothic Medium" panose="020B0603020102020204" pitchFamily="34" charset="0"/>
              </a:rPr>
              <a:t>Also </a:t>
            </a:r>
            <a:r>
              <a:rPr lang="de-DE" sz="2200" dirty="0" err="1">
                <a:latin typeface="Franklin Gothic Medium" panose="020B0603020102020204" pitchFamily="34" charset="0"/>
              </a:rPr>
              <a:t>remember</a:t>
            </a:r>
            <a:r>
              <a:rPr lang="de-DE" sz="2200" dirty="0">
                <a:latin typeface="Franklin Gothic Medium" panose="020B0603020102020204" pitchFamily="34" charset="0"/>
              </a:rPr>
              <a:t>: </a:t>
            </a:r>
            <a:r>
              <a:rPr lang="de-DE" sz="2200" dirty="0" err="1">
                <a:latin typeface="Franklin Gothic Medium" panose="020B0603020102020204" pitchFamily="34" charset="0"/>
              </a:rPr>
              <a:t>You</a:t>
            </a:r>
            <a:r>
              <a:rPr lang="de-DE" sz="2200" dirty="0">
                <a:latin typeface="Franklin Gothic Medium" panose="020B0603020102020204" pitchFamily="34" charset="0"/>
              </a:rPr>
              <a:t> </a:t>
            </a:r>
            <a:r>
              <a:rPr lang="de-DE" sz="2200" dirty="0" err="1">
                <a:latin typeface="Franklin Gothic Medium" panose="020B0603020102020204" pitchFamily="34" charset="0"/>
              </a:rPr>
              <a:t>can</a:t>
            </a:r>
            <a:r>
              <a:rPr lang="de-DE" sz="2200" dirty="0">
                <a:latin typeface="Franklin Gothic Medium" panose="020B0603020102020204" pitchFamily="34" charset="0"/>
              </a:rPr>
              <a:t> </a:t>
            </a:r>
            <a:r>
              <a:rPr lang="de-DE" sz="2200" dirty="0" err="1">
                <a:latin typeface="Franklin Gothic Medium" panose="020B0603020102020204" pitchFamily="34" charset="0"/>
              </a:rPr>
              <a:t>adapt</a:t>
            </a:r>
            <a:r>
              <a:rPr lang="de-DE" sz="2200" dirty="0">
                <a:latin typeface="Franklin Gothic Medium" panose="020B0603020102020204" pitchFamily="34" charset="0"/>
              </a:rPr>
              <a:t> all </a:t>
            </a:r>
            <a:r>
              <a:rPr lang="de-DE" sz="2200" dirty="0" err="1">
                <a:latin typeface="Franklin Gothic Medium" panose="020B0603020102020204" pitchFamily="34" charset="0"/>
              </a:rPr>
              <a:t>shapes</a:t>
            </a:r>
            <a:r>
              <a:rPr lang="de-DE" sz="2200" dirty="0">
                <a:latin typeface="Franklin Gothic Medium" panose="020B0603020102020204" pitchFamily="34" charset="0"/>
              </a:rPr>
              <a:t> and </a:t>
            </a:r>
            <a:r>
              <a:rPr lang="de-DE" sz="2200" dirty="0" err="1">
                <a:latin typeface="Franklin Gothic Medium" panose="020B0603020102020204" pitchFamily="34" charset="0"/>
              </a:rPr>
              <a:t>figures</a:t>
            </a:r>
            <a:r>
              <a:rPr lang="de-DE" sz="2200" dirty="0">
                <a:latin typeface="Franklin Gothic Medium" panose="020B0603020102020204" pitchFamily="34" charset="0"/>
              </a:rPr>
              <a:t>, </a:t>
            </a:r>
            <a:r>
              <a:rPr lang="de-DE" sz="2200" dirty="0" err="1">
                <a:latin typeface="Franklin Gothic Medium" panose="020B0603020102020204" pitchFamily="34" charset="0"/>
              </a:rPr>
              <a:t>create</a:t>
            </a:r>
            <a:r>
              <a:rPr lang="de-DE" sz="2200" dirty="0">
                <a:latin typeface="Franklin Gothic Medium" panose="020B0603020102020204" pitchFamily="34" charset="0"/>
              </a:rPr>
              <a:t> </a:t>
            </a:r>
            <a:r>
              <a:rPr lang="de-DE" sz="2200" dirty="0" err="1">
                <a:latin typeface="Franklin Gothic Medium" panose="020B0603020102020204" pitchFamily="34" charset="0"/>
              </a:rPr>
              <a:t>your</a:t>
            </a:r>
            <a:r>
              <a:rPr lang="de-DE" sz="2200" dirty="0">
                <a:latin typeface="Franklin Gothic Medium" panose="020B0603020102020204" pitchFamily="34" charset="0"/>
              </a:rPr>
              <a:t> own, </a:t>
            </a:r>
            <a:r>
              <a:rPr lang="de-DE" sz="2200" dirty="0" err="1">
                <a:latin typeface="Franklin Gothic Medium" panose="020B0603020102020204" pitchFamily="34" charset="0"/>
              </a:rPr>
              <a:t>or</a:t>
            </a:r>
            <a:r>
              <a:rPr lang="de-DE" sz="2200" dirty="0">
                <a:latin typeface="Franklin Gothic Medium" panose="020B0603020102020204" pitchFamily="34" charset="0"/>
              </a:rPr>
              <a:t> </a:t>
            </a:r>
            <a:r>
              <a:rPr lang="de-DE" sz="2200" dirty="0" err="1">
                <a:latin typeface="Franklin Gothic Medium" panose="020B0603020102020204" pitchFamily="34" charset="0"/>
              </a:rPr>
              <a:t>change</a:t>
            </a:r>
            <a:r>
              <a:rPr lang="de-DE" sz="2200" dirty="0">
                <a:latin typeface="Franklin Gothic Medium" panose="020B0603020102020204" pitchFamily="34" charset="0"/>
              </a:rPr>
              <a:t> </a:t>
            </a:r>
            <a:r>
              <a:rPr lang="de-DE" sz="2200" dirty="0" err="1">
                <a:latin typeface="Franklin Gothic Medium" panose="020B0603020102020204" pitchFamily="34" charset="0"/>
              </a:rPr>
              <a:t>size</a:t>
            </a:r>
            <a:r>
              <a:rPr lang="de-DE" sz="2200" dirty="0">
                <a:latin typeface="Franklin Gothic Medium" panose="020B0603020102020204" pitchFamily="34" charset="0"/>
              </a:rPr>
              <a:t> and </a:t>
            </a:r>
            <a:r>
              <a:rPr lang="de-DE" sz="2200" dirty="0" err="1">
                <a:latin typeface="Franklin Gothic Medium" panose="020B0603020102020204" pitchFamily="34" charset="0"/>
              </a:rPr>
              <a:t>colors</a:t>
            </a:r>
            <a:r>
              <a:rPr lang="de-DE" sz="2200" dirty="0">
                <a:latin typeface="Franklin Gothic Medium" panose="020B0603020102020204" pitchFamily="34" charset="0"/>
              </a:rPr>
              <a:t>! For </a:t>
            </a:r>
            <a:r>
              <a:rPr lang="de-DE" sz="2200" dirty="0" err="1">
                <a:latin typeface="Franklin Gothic Medium" panose="020B0603020102020204" pitchFamily="34" charset="0"/>
              </a:rPr>
              <a:t>instance</a:t>
            </a:r>
            <a:r>
              <a:rPr lang="de-DE" sz="2200" dirty="0">
                <a:latin typeface="Franklin Gothic Medium" panose="020B0603020102020204" pitchFamily="34" charset="0"/>
              </a:rPr>
              <a:t>, </a:t>
            </a:r>
            <a:r>
              <a:rPr lang="de-DE" sz="2200" dirty="0" err="1">
                <a:latin typeface="Franklin Gothic Medium" panose="020B0603020102020204" pitchFamily="34" charset="0"/>
              </a:rPr>
              <a:t>you</a:t>
            </a:r>
            <a:r>
              <a:rPr lang="de-DE" sz="2200" dirty="0">
                <a:latin typeface="Franklin Gothic Medium" panose="020B0603020102020204" pitchFamily="34" charset="0"/>
              </a:rPr>
              <a:t> </a:t>
            </a:r>
            <a:r>
              <a:rPr lang="de-DE" sz="2200">
                <a:latin typeface="Franklin Gothic Medium" panose="020B0603020102020204" pitchFamily="34" charset="0"/>
              </a:rPr>
              <a:t>could </a:t>
            </a:r>
            <a:r>
              <a:rPr lang="de-DE" sz="2200" dirty="0" err="1">
                <a:latin typeface="Franklin Gothic Medium" panose="020B0603020102020204" pitchFamily="34" charset="0"/>
              </a:rPr>
              <a:t>make</a:t>
            </a:r>
            <a:r>
              <a:rPr lang="de-DE" sz="2200" dirty="0">
                <a:latin typeface="Franklin Gothic Medium" panose="020B0603020102020204" pitchFamily="34" charset="0"/>
              </a:rPr>
              <a:t> </a:t>
            </a:r>
            <a:r>
              <a:rPr lang="de-DE" sz="2200" dirty="0" err="1">
                <a:latin typeface="Franklin Gothic Medium" panose="020B0603020102020204" pitchFamily="34" charset="0"/>
              </a:rPr>
              <a:t>the</a:t>
            </a:r>
            <a:r>
              <a:rPr lang="de-DE" sz="2200" dirty="0">
                <a:latin typeface="Franklin Gothic Medium" panose="020B0603020102020204" pitchFamily="34" charset="0"/>
              </a:rPr>
              <a:t> </a:t>
            </a:r>
            <a:r>
              <a:rPr lang="de-DE" sz="2200" dirty="0" err="1">
                <a:latin typeface="Franklin Gothic Medium" panose="020B0603020102020204" pitchFamily="34" charset="0"/>
              </a:rPr>
              <a:t>arrows</a:t>
            </a:r>
            <a:r>
              <a:rPr lang="de-DE" sz="2200" dirty="0">
                <a:latin typeface="Franklin Gothic Medium" panose="020B0603020102020204" pitchFamily="34" charset="0"/>
              </a:rPr>
              <a:t> </a:t>
            </a:r>
            <a:r>
              <a:rPr lang="de-DE" sz="2200" dirty="0" err="1">
                <a:latin typeface="Franklin Gothic Medium" panose="020B0603020102020204" pitchFamily="34" charset="0"/>
              </a:rPr>
              <a:t>broader</a:t>
            </a:r>
            <a:r>
              <a:rPr lang="de-DE" sz="2200" dirty="0">
                <a:latin typeface="Franklin Gothic Medium" panose="020B0603020102020204" pitchFamily="34" charset="0"/>
              </a:rPr>
              <a:t> </a:t>
            </a:r>
            <a:r>
              <a:rPr lang="de-DE" sz="2200" dirty="0" err="1">
                <a:latin typeface="Franklin Gothic Medium" panose="020B0603020102020204" pitchFamily="34" charset="0"/>
              </a:rPr>
              <a:t>or</a:t>
            </a:r>
            <a:r>
              <a:rPr lang="de-DE" sz="2200" dirty="0">
                <a:latin typeface="Franklin Gothic Medium" panose="020B0603020102020204" pitchFamily="34" charset="0"/>
              </a:rPr>
              <a:t> </a:t>
            </a:r>
            <a:r>
              <a:rPr lang="de-DE" sz="2200" dirty="0" err="1">
                <a:latin typeface="Franklin Gothic Medium" panose="020B0603020102020204" pitchFamily="34" charset="0"/>
              </a:rPr>
              <a:t>thinner</a:t>
            </a:r>
            <a:r>
              <a:rPr lang="de-DE" sz="2200" dirty="0">
                <a:latin typeface="Franklin Gothic Medium" panose="020B0603020102020204" pitchFamily="34" charset="0"/>
              </a:rPr>
              <a:t> </a:t>
            </a:r>
            <a:r>
              <a:rPr lang="de-DE" sz="2200" dirty="0" err="1">
                <a:latin typeface="Franklin Gothic Medium" panose="020B0603020102020204" pitchFamily="34" charset="0"/>
              </a:rPr>
              <a:t>to</a:t>
            </a:r>
            <a:r>
              <a:rPr lang="de-DE" sz="2200" dirty="0">
                <a:latin typeface="Franklin Gothic Medium" panose="020B0603020102020204" pitchFamily="34" charset="0"/>
              </a:rPr>
              <a:t> </a:t>
            </a:r>
            <a:r>
              <a:rPr lang="de-DE" sz="2200" dirty="0" err="1">
                <a:latin typeface="Franklin Gothic Medium" panose="020B0603020102020204" pitchFamily="34" charset="0"/>
              </a:rPr>
              <a:t>indicate</a:t>
            </a:r>
            <a:r>
              <a:rPr lang="de-DE" sz="2200" dirty="0">
                <a:latin typeface="Franklin Gothic Medium" panose="020B0603020102020204" pitchFamily="34" charset="0"/>
              </a:rPr>
              <a:t> </a:t>
            </a:r>
            <a:r>
              <a:rPr lang="de-DE" sz="2200" dirty="0" err="1">
                <a:latin typeface="Franklin Gothic Medium" panose="020B0603020102020204" pitchFamily="34" charset="0"/>
              </a:rPr>
              <a:t>the</a:t>
            </a:r>
            <a:r>
              <a:rPr lang="de-DE" sz="2200" dirty="0">
                <a:latin typeface="Franklin Gothic Medium" panose="020B0603020102020204" pitchFamily="34" charset="0"/>
              </a:rPr>
              <a:t> </a:t>
            </a:r>
            <a:r>
              <a:rPr lang="de-DE" sz="2200" dirty="0" err="1">
                <a:latin typeface="Franklin Gothic Medium" panose="020B0603020102020204" pitchFamily="34" charset="0"/>
              </a:rPr>
              <a:t>strength</a:t>
            </a:r>
            <a:r>
              <a:rPr lang="de-DE" sz="2200" dirty="0">
                <a:latin typeface="Franklin Gothic Medium" panose="020B0603020102020204" pitchFamily="34" charset="0"/>
              </a:rPr>
              <a:t> </a:t>
            </a:r>
            <a:r>
              <a:rPr lang="de-DE" sz="2200" dirty="0" err="1">
                <a:latin typeface="Franklin Gothic Medium" panose="020B0603020102020204" pitchFamily="34" charset="0"/>
              </a:rPr>
              <a:t>of</a:t>
            </a:r>
            <a:r>
              <a:rPr lang="de-DE" sz="2200" dirty="0">
                <a:latin typeface="Franklin Gothic Medium" panose="020B0603020102020204" pitchFamily="34" charset="0"/>
              </a:rPr>
              <a:t> a </a:t>
            </a:r>
            <a:r>
              <a:rPr lang="de-DE" sz="2200" dirty="0" err="1">
                <a:latin typeface="Franklin Gothic Medium" panose="020B0603020102020204" pitchFamily="34" charset="0"/>
              </a:rPr>
              <a:t>relationship</a:t>
            </a:r>
            <a:r>
              <a:rPr lang="de-DE" sz="2200" dirty="0">
                <a:latin typeface="Franklin Gothic Medium" panose="020B0603020102020204" pitchFamily="34" charset="0"/>
              </a:rPr>
              <a:t>.</a:t>
            </a:r>
          </a:p>
        </p:txBody>
      </p:sp>
      <p:sp>
        <p:nvSpPr>
          <p:cNvPr id="50" name="Textfeld 49">
            <a:extLst>
              <a:ext uri="{FF2B5EF4-FFF2-40B4-BE49-F238E27FC236}">
                <a16:creationId xmlns:a16="http://schemas.microsoft.com/office/drawing/2014/main" id="{AB6FE5E2-AFFE-C5A8-B182-51143CEE09C5}"/>
              </a:ext>
            </a:extLst>
          </p:cNvPr>
          <p:cNvSpPr txBox="1"/>
          <p:nvPr/>
        </p:nvSpPr>
        <p:spPr>
          <a:xfrm>
            <a:off x="12426968" y="2368978"/>
            <a:ext cx="2874980" cy="646331"/>
          </a:xfrm>
          <a:prstGeom prst="rect">
            <a:avLst/>
          </a:prstGeom>
          <a:noFill/>
        </p:spPr>
        <p:txBody>
          <a:bodyPr wrap="square" rtlCol="0">
            <a:spAutoFit/>
          </a:bodyPr>
          <a:lstStyle/>
          <a:p>
            <a:r>
              <a:rPr lang="de-DE" dirty="0">
                <a:latin typeface="Franklin Gothic Medium" panose="020B0603020102020204" pitchFamily="34" charset="0"/>
              </a:rPr>
              <a:t>Large </a:t>
            </a:r>
            <a:r>
              <a:rPr lang="de-DE" dirty="0" err="1">
                <a:latin typeface="Franklin Gothic Medium" panose="020B0603020102020204" pitchFamily="34" charset="0"/>
              </a:rPr>
              <a:t>size</a:t>
            </a:r>
            <a:r>
              <a:rPr lang="de-DE" dirty="0">
                <a:latin typeface="Franklin Gothic Medium" panose="020B0603020102020204" pitchFamily="34" charset="0"/>
              </a:rPr>
              <a:t> = </a:t>
            </a:r>
            <a:r>
              <a:rPr lang="de-DE" dirty="0" err="1">
                <a:latin typeface="Franklin Gothic Medium" panose="020B0603020102020204" pitchFamily="34" charset="0"/>
              </a:rPr>
              <a:t>actor</a:t>
            </a:r>
            <a:r>
              <a:rPr lang="de-DE" dirty="0">
                <a:latin typeface="Franklin Gothic Medium" panose="020B0603020102020204" pitchFamily="34" charset="0"/>
              </a:rPr>
              <a:t> </a:t>
            </a:r>
            <a:r>
              <a:rPr lang="de-DE" dirty="0" err="1">
                <a:latin typeface="Franklin Gothic Medium" panose="020B0603020102020204" pitchFamily="34" charset="0"/>
              </a:rPr>
              <a:t>has</a:t>
            </a:r>
            <a:r>
              <a:rPr lang="de-DE" dirty="0">
                <a:latin typeface="Franklin Gothic Medium" panose="020B0603020102020204" pitchFamily="34" charset="0"/>
              </a:rPr>
              <a:t> a </a:t>
            </a:r>
            <a:r>
              <a:rPr lang="de-DE" dirty="0" err="1">
                <a:latin typeface="Franklin Gothic Medium" panose="020B0603020102020204" pitchFamily="34" charset="0"/>
              </a:rPr>
              <a:t>lot</a:t>
            </a:r>
            <a:r>
              <a:rPr lang="de-DE" dirty="0">
                <a:latin typeface="Franklin Gothic Medium" panose="020B0603020102020204" pitchFamily="34" charset="0"/>
              </a:rPr>
              <a:t> </a:t>
            </a:r>
            <a:r>
              <a:rPr lang="de-DE" dirty="0" err="1">
                <a:latin typeface="Franklin Gothic Medium" panose="020B0603020102020204" pitchFamily="34" charset="0"/>
              </a:rPr>
              <a:t>of</a:t>
            </a:r>
            <a:r>
              <a:rPr lang="de-DE" dirty="0">
                <a:latin typeface="Franklin Gothic Medium" panose="020B0603020102020204" pitchFamily="34" charset="0"/>
              </a:rPr>
              <a:t> power / </a:t>
            </a:r>
            <a:r>
              <a:rPr lang="de-DE" dirty="0" err="1">
                <a:latin typeface="Franklin Gothic Medium" panose="020B0603020102020204" pitchFamily="34" charset="0"/>
              </a:rPr>
              <a:t>relevance</a:t>
            </a:r>
            <a:endParaRPr lang="de-DE" dirty="0">
              <a:latin typeface="Franklin Gothic Medium" panose="020B0603020102020204" pitchFamily="34" charset="0"/>
            </a:endParaRPr>
          </a:p>
        </p:txBody>
      </p:sp>
      <p:sp>
        <p:nvSpPr>
          <p:cNvPr id="51" name="Textfeld 50">
            <a:extLst>
              <a:ext uri="{FF2B5EF4-FFF2-40B4-BE49-F238E27FC236}">
                <a16:creationId xmlns:a16="http://schemas.microsoft.com/office/drawing/2014/main" id="{F5859943-F72F-71ED-C87C-A318855B5CC1}"/>
              </a:ext>
            </a:extLst>
          </p:cNvPr>
          <p:cNvSpPr txBox="1"/>
          <p:nvPr/>
        </p:nvSpPr>
        <p:spPr>
          <a:xfrm>
            <a:off x="15767474" y="5596117"/>
            <a:ext cx="2320581" cy="923330"/>
          </a:xfrm>
          <a:prstGeom prst="rect">
            <a:avLst/>
          </a:prstGeom>
          <a:noFill/>
        </p:spPr>
        <p:txBody>
          <a:bodyPr wrap="square" rtlCol="0">
            <a:spAutoFit/>
          </a:bodyPr>
          <a:lstStyle/>
          <a:p>
            <a:r>
              <a:rPr lang="de-DE" dirty="0">
                <a:latin typeface="Franklin Gothic Medium" panose="020B0603020102020204" pitchFamily="34" charset="0"/>
              </a:rPr>
              <a:t>Medium </a:t>
            </a:r>
            <a:r>
              <a:rPr lang="de-DE" dirty="0" err="1">
                <a:latin typeface="Franklin Gothic Medium" panose="020B0603020102020204" pitchFamily="34" charset="0"/>
              </a:rPr>
              <a:t>size</a:t>
            </a:r>
            <a:r>
              <a:rPr lang="de-DE" dirty="0">
                <a:latin typeface="Franklin Gothic Medium" panose="020B0603020102020204" pitchFamily="34" charset="0"/>
              </a:rPr>
              <a:t> = </a:t>
            </a:r>
            <a:r>
              <a:rPr lang="de-DE" dirty="0" err="1">
                <a:latin typeface="Franklin Gothic Medium" panose="020B0603020102020204" pitchFamily="34" charset="0"/>
              </a:rPr>
              <a:t>actor</a:t>
            </a:r>
            <a:r>
              <a:rPr lang="de-DE" dirty="0">
                <a:latin typeface="Franklin Gothic Medium" panose="020B0603020102020204" pitchFamily="34" charset="0"/>
              </a:rPr>
              <a:t> with moderate power / </a:t>
            </a:r>
            <a:r>
              <a:rPr lang="de-DE" dirty="0" err="1">
                <a:latin typeface="Franklin Gothic Medium" panose="020B0603020102020204" pitchFamily="34" charset="0"/>
              </a:rPr>
              <a:t>relevance</a:t>
            </a:r>
            <a:endParaRPr lang="de-DE" dirty="0">
              <a:latin typeface="Franklin Gothic Medium" panose="020B0603020102020204" pitchFamily="34" charset="0"/>
            </a:endParaRPr>
          </a:p>
        </p:txBody>
      </p:sp>
      <p:sp>
        <p:nvSpPr>
          <p:cNvPr id="52" name="Textfeld 51">
            <a:extLst>
              <a:ext uri="{FF2B5EF4-FFF2-40B4-BE49-F238E27FC236}">
                <a16:creationId xmlns:a16="http://schemas.microsoft.com/office/drawing/2014/main" id="{B08856EC-C0D7-B871-3E98-829267B6661E}"/>
              </a:ext>
            </a:extLst>
          </p:cNvPr>
          <p:cNvSpPr txBox="1"/>
          <p:nvPr/>
        </p:nvSpPr>
        <p:spPr>
          <a:xfrm>
            <a:off x="14196950" y="7525482"/>
            <a:ext cx="2874980" cy="646331"/>
          </a:xfrm>
          <a:prstGeom prst="rect">
            <a:avLst/>
          </a:prstGeom>
          <a:noFill/>
        </p:spPr>
        <p:txBody>
          <a:bodyPr wrap="square" rtlCol="0">
            <a:spAutoFit/>
          </a:bodyPr>
          <a:lstStyle/>
          <a:p>
            <a:r>
              <a:rPr lang="de-DE" dirty="0">
                <a:latin typeface="Franklin Gothic Medium" panose="020B0603020102020204" pitchFamily="34" charset="0"/>
              </a:rPr>
              <a:t>Small </a:t>
            </a:r>
            <a:r>
              <a:rPr lang="de-DE" dirty="0" err="1">
                <a:latin typeface="Franklin Gothic Medium" panose="020B0603020102020204" pitchFamily="34" charset="0"/>
              </a:rPr>
              <a:t>size</a:t>
            </a:r>
            <a:r>
              <a:rPr lang="de-DE" dirty="0">
                <a:latin typeface="Franklin Gothic Medium" panose="020B0603020102020204" pitchFamily="34" charset="0"/>
              </a:rPr>
              <a:t> = </a:t>
            </a:r>
            <a:r>
              <a:rPr lang="de-DE" dirty="0" err="1">
                <a:latin typeface="Franklin Gothic Medium" panose="020B0603020102020204" pitchFamily="34" charset="0"/>
              </a:rPr>
              <a:t>actor</a:t>
            </a:r>
            <a:r>
              <a:rPr lang="de-DE" dirty="0">
                <a:latin typeface="Franklin Gothic Medium" panose="020B0603020102020204" pitchFamily="34" charset="0"/>
              </a:rPr>
              <a:t> </a:t>
            </a:r>
            <a:r>
              <a:rPr lang="de-DE" dirty="0" err="1">
                <a:latin typeface="Franklin Gothic Medium" panose="020B0603020102020204" pitchFamily="34" charset="0"/>
              </a:rPr>
              <a:t>has</a:t>
            </a:r>
            <a:br>
              <a:rPr lang="de-DE" dirty="0">
                <a:latin typeface="Franklin Gothic Medium" panose="020B0603020102020204" pitchFamily="34" charset="0"/>
              </a:rPr>
            </a:br>
            <a:r>
              <a:rPr lang="de-DE" dirty="0">
                <a:latin typeface="Franklin Gothic Medium" panose="020B0603020102020204" pitchFamily="34" charset="0"/>
              </a:rPr>
              <a:t> </a:t>
            </a:r>
            <a:r>
              <a:rPr lang="de-DE" dirty="0" err="1">
                <a:latin typeface="Franklin Gothic Medium" panose="020B0603020102020204" pitchFamily="34" charset="0"/>
              </a:rPr>
              <a:t>little</a:t>
            </a:r>
            <a:r>
              <a:rPr lang="de-DE" dirty="0">
                <a:latin typeface="Franklin Gothic Medium" panose="020B0603020102020204" pitchFamily="34" charset="0"/>
              </a:rPr>
              <a:t> power / </a:t>
            </a:r>
            <a:r>
              <a:rPr lang="de-DE" dirty="0" err="1">
                <a:latin typeface="Franklin Gothic Medium" panose="020B0603020102020204" pitchFamily="34" charset="0"/>
              </a:rPr>
              <a:t>relevance</a:t>
            </a:r>
            <a:endParaRPr lang="de-DE" dirty="0">
              <a:latin typeface="Franklin Gothic Medium" panose="020B0603020102020204" pitchFamily="34" charset="0"/>
            </a:endParaRPr>
          </a:p>
        </p:txBody>
      </p:sp>
      <p:sp>
        <p:nvSpPr>
          <p:cNvPr id="4" name="Ellipse 3">
            <a:extLst>
              <a:ext uri="{FF2B5EF4-FFF2-40B4-BE49-F238E27FC236}">
                <a16:creationId xmlns:a16="http://schemas.microsoft.com/office/drawing/2014/main" id="{1CB7B160-BEB0-AB90-CD9E-EA9571E22DB7}"/>
              </a:ext>
            </a:extLst>
          </p:cNvPr>
          <p:cNvSpPr/>
          <p:nvPr/>
        </p:nvSpPr>
        <p:spPr>
          <a:xfrm>
            <a:off x="12896784" y="4529806"/>
            <a:ext cx="2640666" cy="2325909"/>
          </a:xfrm>
          <a:prstGeom prst="ellipse">
            <a:avLst/>
          </a:prstGeom>
          <a:solidFill>
            <a:schemeClr val="accent2">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6" name="Textfeld 5">
            <a:extLst>
              <a:ext uri="{FF2B5EF4-FFF2-40B4-BE49-F238E27FC236}">
                <a16:creationId xmlns:a16="http://schemas.microsoft.com/office/drawing/2014/main" id="{438CAC28-43FC-9076-BC59-926C62E43CE5}"/>
              </a:ext>
            </a:extLst>
          </p:cNvPr>
          <p:cNvSpPr txBox="1"/>
          <p:nvPr/>
        </p:nvSpPr>
        <p:spPr>
          <a:xfrm>
            <a:off x="1199483" y="7404940"/>
            <a:ext cx="8878385" cy="1107996"/>
          </a:xfrm>
          <a:prstGeom prst="rect">
            <a:avLst/>
          </a:prstGeom>
          <a:noFill/>
        </p:spPr>
        <p:txBody>
          <a:bodyPr wrap="square" rtlCol="0">
            <a:spAutoFit/>
          </a:bodyPr>
          <a:lstStyle/>
          <a:p>
            <a:r>
              <a:rPr lang="de-DE" sz="2200" dirty="0" err="1">
                <a:latin typeface="Franklin Gothic Medium" panose="020B0603020102020204" pitchFamily="34" charset="0"/>
              </a:rPr>
              <a:t>You</a:t>
            </a:r>
            <a:r>
              <a:rPr lang="de-DE" sz="2200" dirty="0">
                <a:latin typeface="Franklin Gothic Medium" panose="020B0603020102020204" pitchFamily="34" charset="0"/>
              </a:rPr>
              <a:t> </a:t>
            </a:r>
            <a:r>
              <a:rPr lang="de-DE" sz="2200" dirty="0" err="1">
                <a:latin typeface="Franklin Gothic Medium" panose="020B0603020102020204" pitchFamily="34" charset="0"/>
              </a:rPr>
              <a:t>might</a:t>
            </a:r>
            <a:r>
              <a:rPr lang="de-DE" sz="2200" dirty="0">
                <a:latin typeface="Franklin Gothic Medium" panose="020B0603020102020204" pitchFamily="34" charset="0"/>
              </a:rPr>
              <a:t> find </a:t>
            </a:r>
            <a:r>
              <a:rPr lang="de-DE" sz="2200" dirty="0" err="1">
                <a:latin typeface="Franklin Gothic Medium" panose="020B0603020102020204" pitchFamily="34" charset="0"/>
              </a:rPr>
              <a:t>that</a:t>
            </a:r>
            <a:r>
              <a:rPr lang="de-DE" sz="2200" dirty="0">
                <a:latin typeface="Franklin Gothic Medium" panose="020B0603020102020204" pitchFamily="34" charset="0"/>
              </a:rPr>
              <a:t> </a:t>
            </a:r>
            <a:r>
              <a:rPr lang="de-DE" sz="2200" dirty="0" err="1">
                <a:latin typeface="Franklin Gothic Medium" panose="020B0603020102020204" pitchFamily="34" charset="0"/>
              </a:rPr>
              <a:t>the</a:t>
            </a:r>
            <a:r>
              <a:rPr lang="de-DE" sz="2200" dirty="0">
                <a:latin typeface="Franklin Gothic Medium" panose="020B0603020102020204" pitchFamily="34" charset="0"/>
              </a:rPr>
              <a:t> </a:t>
            </a:r>
            <a:r>
              <a:rPr lang="de-DE" sz="2200" dirty="0" err="1">
                <a:latin typeface="Franklin Gothic Medium" panose="020B0603020102020204" pitchFamily="34" charset="0"/>
              </a:rPr>
              <a:t>arrows</a:t>
            </a:r>
            <a:r>
              <a:rPr lang="de-DE" sz="2200" dirty="0">
                <a:latin typeface="Franklin Gothic Medium" panose="020B0603020102020204" pitchFamily="34" charset="0"/>
              </a:rPr>
              <a:t> </a:t>
            </a:r>
            <a:r>
              <a:rPr lang="de-DE" sz="2200" dirty="0" err="1">
                <a:latin typeface="Franklin Gothic Medium" panose="020B0603020102020204" pitchFamily="34" charset="0"/>
              </a:rPr>
              <a:t>can</a:t>
            </a:r>
            <a:r>
              <a:rPr lang="de-DE" sz="2200" dirty="0">
                <a:latin typeface="Franklin Gothic Medium" panose="020B0603020102020204" pitchFamily="34" charset="0"/>
              </a:rPr>
              <a:t> still </a:t>
            </a:r>
            <a:r>
              <a:rPr lang="de-DE" sz="2200" dirty="0" err="1">
                <a:latin typeface="Franklin Gothic Medium" panose="020B0603020102020204" pitchFamily="34" charset="0"/>
              </a:rPr>
              <a:t>mean</a:t>
            </a:r>
            <a:r>
              <a:rPr lang="de-DE" sz="2200" dirty="0">
                <a:latin typeface="Franklin Gothic Medium" panose="020B0603020102020204" pitchFamily="34" charset="0"/>
              </a:rPr>
              <a:t> a </a:t>
            </a:r>
            <a:r>
              <a:rPr lang="de-DE" sz="2200" dirty="0" err="1">
                <a:latin typeface="Franklin Gothic Medium" panose="020B0603020102020204" pitchFamily="34" charset="0"/>
              </a:rPr>
              <a:t>lot</a:t>
            </a:r>
            <a:r>
              <a:rPr lang="de-DE" sz="2200" dirty="0">
                <a:latin typeface="Franklin Gothic Medium" panose="020B0603020102020204" pitchFamily="34" charset="0"/>
              </a:rPr>
              <a:t> </a:t>
            </a:r>
            <a:r>
              <a:rPr lang="de-DE" sz="2200" dirty="0" err="1">
                <a:latin typeface="Franklin Gothic Medium" panose="020B0603020102020204" pitchFamily="34" charset="0"/>
              </a:rPr>
              <a:t>of</a:t>
            </a:r>
            <a:r>
              <a:rPr lang="de-DE" sz="2200" dirty="0">
                <a:latin typeface="Franklin Gothic Medium" panose="020B0603020102020204" pitchFamily="34" charset="0"/>
              </a:rPr>
              <a:t> </a:t>
            </a:r>
            <a:r>
              <a:rPr lang="de-DE" sz="2200" dirty="0" err="1">
                <a:latin typeface="Franklin Gothic Medium" panose="020B0603020102020204" pitchFamily="34" charset="0"/>
              </a:rPr>
              <a:t>things</a:t>
            </a:r>
            <a:r>
              <a:rPr lang="de-DE" sz="2200" dirty="0">
                <a:latin typeface="Franklin Gothic Medium" panose="020B0603020102020204" pitchFamily="34" charset="0"/>
              </a:rPr>
              <a:t>. In </a:t>
            </a:r>
            <a:r>
              <a:rPr lang="de-DE" sz="2200" dirty="0" err="1">
                <a:latin typeface="Franklin Gothic Medium" panose="020B0603020102020204" pitchFamily="34" charset="0"/>
              </a:rPr>
              <a:t>that</a:t>
            </a:r>
            <a:r>
              <a:rPr lang="de-DE" sz="2200" dirty="0">
                <a:latin typeface="Franklin Gothic Medium" panose="020B0603020102020204" pitchFamily="34" charset="0"/>
              </a:rPr>
              <a:t> </a:t>
            </a:r>
            <a:r>
              <a:rPr lang="de-DE" sz="2200" dirty="0" err="1">
                <a:latin typeface="Franklin Gothic Medium" panose="020B0603020102020204" pitchFamily="34" charset="0"/>
              </a:rPr>
              <a:t>case</a:t>
            </a:r>
            <a:r>
              <a:rPr lang="de-DE" sz="2200" dirty="0">
                <a:latin typeface="Franklin Gothic Medium" panose="020B0603020102020204" pitchFamily="34" charset="0"/>
              </a:rPr>
              <a:t>, </a:t>
            </a:r>
            <a:r>
              <a:rPr lang="de-DE" sz="2200" dirty="0" err="1">
                <a:latin typeface="Franklin Gothic Medium" panose="020B0603020102020204" pitchFamily="34" charset="0"/>
              </a:rPr>
              <a:t>we</a:t>
            </a:r>
            <a:r>
              <a:rPr lang="de-DE" sz="2200" dirty="0">
                <a:latin typeface="Franklin Gothic Medium" panose="020B0603020102020204" pitchFamily="34" charset="0"/>
              </a:rPr>
              <a:t> </a:t>
            </a:r>
            <a:r>
              <a:rPr lang="de-DE" sz="2200" dirty="0" err="1">
                <a:latin typeface="Franklin Gothic Medium" panose="020B0603020102020204" pitchFamily="34" charset="0"/>
              </a:rPr>
              <a:t>invite</a:t>
            </a:r>
            <a:r>
              <a:rPr lang="de-DE" sz="2200" dirty="0">
                <a:latin typeface="Franklin Gothic Medium" panose="020B0603020102020204" pitchFamily="34" charset="0"/>
              </a:rPr>
              <a:t> </a:t>
            </a:r>
            <a:r>
              <a:rPr lang="de-DE" sz="2200" dirty="0" err="1">
                <a:latin typeface="Franklin Gothic Medium" panose="020B0603020102020204" pitchFamily="34" charset="0"/>
              </a:rPr>
              <a:t>you</a:t>
            </a:r>
            <a:r>
              <a:rPr lang="de-DE" sz="2200" dirty="0">
                <a:latin typeface="Franklin Gothic Medium" panose="020B0603020102020204" pitchFamily="34" charset="0"/>
              </a:rPr>
              <a:t> </a:t>
            </a:r>
            <a:r>
              <a:rPr lang="de-DE" sz="2200" dirty="0" err="1">
                <a:latin typeface="Franklin Gothic Medium" panose="020B0603020102020204" pitchFamily="34" charset="0"/>
              </a:rPr>
              <a:t>to</a:t>
            </a:r>
            <a:r>
              <a:rPr lang="de-DE" sz="2200" dirty="0">
                <a:latin typeface="Franklin Gothic Medium" panose="020B0603020102020204" pitchFamily="34" charset="0"/>
              </a:rPr>
              <a:t> </a:t>
            </a:r>
            <a:r>
              <a:rPr lang="de-DE" sz="2200" dirty="0" err="1">
                <a:latin typeface="Franklin Gothic Medium" panose="020B0603020102020204" pitchFamily="34" charset="0"/>
              </a:rPr>
              <a:t>add</a:t>
            </a:r>
            <a:r>
              <a:rPr lang="de-DE" sz="2200" dirty="0">
                <a:latin typeface="Franklin Gothic Medium" panose="020B0603020102020204" pitchFamily="34" charset="0"/>
              </a:rPr>
              <a:t> a </a:t>
            </a:r>
            <a:r>
              <a:rPr lang="de-DE" sz="2200" dirty="0" err="1">
                <a:latin typeface="Franklin Gothic Medium" panose="020B0603020102020204" pitchFamily="34" charset="0"/>
              </a:rPr>
              <a:t>textbox</a:t>
            </a:r>
            <a:r>
              <a:rPr lang="de-DE" sz="2200" dirty="0">
                <a:latin typeface="Franklin Gothic Medium" panose="020B0603020102020204" pitchFamily="34" charset="0"/>
              </a:rPr>
              <a:t> </a:t>
            </a:r>
            <a:r>
              <a:rPr lang="de-DE" sz="2200" dirty="0" err="1">
                <a:latin typeface="Franklin Gothic Medium" panose="020B0603020102020204" pitchFamily="34" charset="0"/>
              </a:rPr>
              <a:t>element</a:t>
            </a:r>
            <a:r>
              <a:rPr lang="de-DE" sz="2200" dirty="0">
                <a:latin typeface="Franklin Gothic Medium" panose="020B0603020102020204" pitchFamily="34" charset="0"/>
              </a:rPr>
              <a:t> </a:t>
            </a:r>
            <a:r>
              <a:rPr lang="de-DE" sz="2200" dirty="0" err="1">
                <a:latin typeface="Franklin Gothic Medium" panose="020B0603020102020204" pitchFamily="34" charset="0"/>
              </a:rPr>
              <a:t>to</a:t>
            </a:r>
            <a:r>
              <a:rPr lang="de-DE" sz="2200" dirty="0">
                <a:latin typeface="Franklin Gothic Medium" panose="020B0603020102020204" pitchFamily="34" charset="0"/>
              </a:rPr>
              <a:t> such </a:t>
            </a:r>
            <a:r>
              <a:rPr lang="de-DE" sz="2200" dirty="0" err="1">
                <a:latin typeface="Franklin Gothic Medium" panose="020B0603020102020204" pitchFamily="34" charset="0"/>
              </a:rPr>
              <a:t>arrows</a:t>
            </a:r>
            <a:r>
              <a:rPr lang="de-DE" sz="2200" dirty="0">
                <a:latin typeface="Franklin Gothic Medium" panose="020B0603020102020204" pitchFamily="34" charset="0"/>
              </a:rPr>
              <a:t> </a:t>
            </a:r>
            <a:r>
              <a:rPr lang="de-DE" sz="2200" dirty="0" err="1">
                <a:latin typeface="Franklin Gothic Medium" panose="020B0603020102020204" pitchFamily="34" charset="0"/>
              </a:rPr>
              <a:t>to</a:t>
            </a:r>
            <a:r>
              <a:rPr lang="de-DE" sz="2200" dirty="0">
                <a:latin typeface="Franklin Gothic Medium" panose="020B0603020102020204" pitchFamily="34" charset="0"/>
              </a:rPr>
              <a:t> </a:t>
            </a:r>
            <a:r>
              <a:rPr lang="de-DE" sz="2200" dirty="0" err="1">
                <a:latin typeface="Franklin Gothic Medium" panose="020B0603020102020204" pitchFamily="34" charset="0"/>
              </a:rPr>
              <a:t>specify</a:t>
            </a:r>
            <a:r>
              <a:rPr lang="de-DE" sz="2200" dirty="0">
                <a:latin typeface="Franklin Gothic Medium" panose="020B0603020102020204" pitchFamily="34" charset="0"/>
              </a:rPr>
              <a:t> </a:t>
            </a:r>
            <a:r>
              <a:rPr lang="de-DE" sz="2200" dirty="0" err="1">
                <a:latin typeface="Franklin Gothic Medium" panose="020B0603020102020204" pitchFamily="34" charset="0"/>
              </a:rPr>
              <a:t>their</a:t>
            </a:r>
            <a:r>
              <a:rPr lang="de-DE" sz="2200" dirty="0">
                <a:latin typeface="Franklin Gothic Medium" panose="020B0603020102020204" pitchFamily="34" charset="0"/>
              </a:rPr>
              <a:t> </a:t>
            </a:r>
            <a:r>
              <a:rPr lang="de-DE" sz="2200" dirty="0" err="1">
                <a:latin typeface="Franklin Gothic Medium" panose="020B0603020102020204" pitchFamily="34" charset="0"/>
              </a:rPr>
              <a:t>meaning</a:t>
            </a:r>
            <a:r>
              <a:rPr lang="de-DE" sz="2200" dirty="0">
                <a:latin typeface="Franklin Gothic Medium" panose="020B0603020102020204" pitchFamily="34" charset="0"/>
              </a:rPr>
              <a:t> </a:t>
            </a:r>
            <a:r>
              <a:rPr lang="de-DE" sz="2200" dirty="0" err="1">
                <a:latin typeface="Franklin Gothic Medium" panose="020B0603020102020204" pitchFamily="34" charset="0"/>
              </a:rPr>
              <a:t>when</a:t>
            </a:r>
            <a:r>
              <a:rPr lang="de-DE" sz="2200" dirty="0">
                <a:latin typeface="Franklin Gothic Medium" panose="020B0603020102020204" pitchFamily="34" charset="0"/>
              </a:rPr>
              <a:t> </a:t>
            </a:r>
            <a:r>
              <a:rPr lang="de-DE" sz="2200" dirty="0" err="1">
                <a:latin typeface="Franklin Gothic Medium" panose="020B0603020102020204" pitchFamily="34" charset="0"/>
              </a:rPr>
              <a:t>drawing</a:t>
            </a:r>
            <a:r>
              <a:rPr lang="de-DE" sz="2200" dirty="0">
                <a:latin typeface="Franklin Gothic Medium" panose="020B0603020102020204" pitchFamily="34" charset="0"/>
              </a:rPr>
              <a:t> </a:t>
            </a:r>
            <a:r>
              <a:rPr lang="de-DE" sz="2200" dirty="0" err="1">
                <a:latin typeface="Franklin Gothic Medium" panose="020B0603020102020204" pitchFamily="34" charset="0"/>
              </a:rPr>
              <a:t>the</a:t>
            </a:r>
            <a:r>
              <a:rPr lang="de-DE" sz="2200" dirty="0">
                <a:latin typeface="Franklin Gothic Medium" panose="020B0603020102020204" pitchFamily="34" charset="0"/>
              </a:rPr>
              <a:t> </a:t>
            </a:r>
            <a:r>
              <a:rPr lang="de-DE" sz="2200" dirty="0" err="1">
                <a:latin typeface="Franklin Gothic Medium" panose="020B0603020102020204" pitchFamily="34" charset="0"/>
              </a:rPr>
              <a:t>map</a:t>
            </a:r>
            <a:r>
              <a:rPr lang="de-DE" sz="2200" dirty="0">
                <a:latin typeface="Franklin Gothic Medium" panose="020B0603020102020204" pitchFamily="34" charset="0"/>
              </a:rPr>
              <a:t>.</a:t>
            </a:r>
          </a:p>
        </p:txBody>
      </p:sp>
      <p:sp>
        <p:nvSpPr>
          <p:cNvPr id="7" name="Rechteck: abgerundete Ecken 6">
            <a:extLst>
              <a:ext uri="{FF2B5EF4-FFF2-40B4-BE49-F238E27FC236}">
                <a16:creationId xmlns:a16="http://schemas.microsoft.com/office/drawing/2014/main" id="{FF51D890-6A60-CACA-AE0C-32CCA3E8DED6}"/>
              </a:ext>
            </a:extLst>
          </p:cNvPr>
          <p:cNvSpPr/>
          <p:nvPr/>
        </p:nvSpPr>
        <p:spPr>
          <a:xfrm>
            <a:off x="899410" y="7315126"/>
            <a:ext cx="9308892" cy="2488444"/>
          </a:xfrm>
          <a:prstGeom prst="roundRect">
            <a:avLst/>
          </a:prstGeom>
          <a:noFill/>
          <a:ln w="38100">
            <a:solidFill>
              <a:srgbClr val="00999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8" name="Textfeld 7">
            <a:extLst>
              <a:ext uri="{FF2B5EF4-FFF2-40B4-BE49-F238E27FC236}">
                <a16:creationId xmlns:a16="http://schemas.microsoft.com/office/drawing/2014/main" id="{B42B380D-E5DC-DFDD-9D72-F3E38DCA700B}"/>
              </a:ext>
            </a:extLst>
          </p:cNvPr>
          <p:cNvSpPr txBox="1"/>
          <p:nvPr/>
        </p:nvSpPr>
        <p:spPr>
          <a:xfrm>
            <a:off x="10863565" y="8528984"/>
            <a:ext cx="2706431" cy="646331"/>
          </a:xfrm>
          <a:prstGeom prst="rect">
            <a:avLst/>
          </a:prstGeom>
          <a:solidFill>
            <a:schemeClr val="bg1">
              <a:lumMod val="85000"/>
            </a:schemeClr>
          </a:solidFill>
          <a:ln>
            <a:solidFill>
              <a:schemeClr val="tx1"/>
            </a:solidFill>
          </a:ln>
        </p:spPr>
        <p:txBody>
          <a:bodyPr wrap="square" rtlCol="0">
            <a:spAutoFit/>
          </a:bodyPr>
          <a:lstStyle/>
          <a:p>
            <a:pPr algn="ctr"/>
            <a:r>
              <a:rPr lang="de-DE" dirty="0" err="1">
                <a:latin typeface="Franklin Gothic Medium" panose="020B0603020102020204" pitchFamily="34" charset="0"/>
              </a:rPr>
              <a:t>Textbox</a:t>
            </a:r>
            <a:r>
              <a:rPr lang="de-DE" dirty="0">
                <a:latin typeface="Franklin Gothic Medium" panose="020B0603020102020204" pitchFamily="34" charset="0"/>
              </a:rPr>
              <a:t> </a:t>
            </a:r>
            <a:r>
              <a:rPr lang="de-DE" dirty="0" err="1">
                <a:latin typeface="Franklin Gothic Medium" panose="020B0603020102020204" pitchFamily="34" charset="0"/>
              </a:rPr>
              <a:t>element</a:t>
            </a:r>
            <a:r>
              <a:rPr lang="de-DE" dirty="0">
                <a:latin typeface="Franklin Gothic Medium" panose="020B0603020102020204" pitchFamily="34" charset="0"/>
              </a:rPr>
              <a:t> for </a:t>
            </a:r>
            <a:r>
              <a:rPr lang="de-DE" dirty="0" err="1">
                <a:latin typeface="Franklin Gothic Medium" panose="020B0603020102020204" pitchFamily="34" charset="0"/>
              </a:rPr>
              <a:t>actor</a:t>
            </a:r>
            <a:r>
              <a:rPr lang="de-DE" dirty="0">
                <a:latin typeface="Franklin Gothic Medium" panose="020B0603020102020204" pitchFamily="34" charset="0"/>
              </a:rPr>
              <a:t> </a:t>
            </a:r>
            <a:r>
              <a:rPr lang="de-DE" dirty="0" err="1">
                <a:latin typeface="Franklin Gothic Medium" panose="020B0603020102020204" pitchFamily="34" charset="0"/>
              </a:rPr>
              <a:t>or</a:t>
            </a:r>
            <a:r>
              <a:rPr lang="de-DE" dirty="0">
                <a:latin typeface="Franklin Gothic Medium" panose="020B0603020102020204" pitchFamily="34" charset="0"/>
              </a:rPr>
              <a:t> </a:t>
            </a:r>
            <a:r>
              <a:rPr lang="de-DE" dirty="0" err="1">
                <a:latin typeface="Franklin Gothic Medium" panose="020B0603020102020204" pitchFamily="34" charset="0"/>
              </a:rPr>
              <a:t>arrow</a:t>
            </a:r>
            <a:r>
              <a:rPr lang="de-DE" dirty="0">
                <a:latin typeface="Franklin Gothic Medium" panose="020B0603020102020204" pitchFamily="34" charset="0"/>
              </a:rPr>
              <a:t> </a:t>
            </a:r>
            <a:r>
              <a:rPr lang="de-DE" dirty="0" err="1">
                <a:latin typeface="Franklin Gothic Medium" panose="020B0603020102020204" pitchFamily="34" charset="0"/>
              </a:rPr>
              <a:t>description</a:t>
            </a:r>
            <a:endParaRPr lang="de-DE" dirty="0">
              <a:latin typeface="Franklin Gothic Medium" panose="020B0603020102020204" pitchFamily="34" charset="0"/>
            </a:endParaRPr>
          </a:p>
        </p:txBody>
      </p:sp>
      <p:cxnSp>
        <p:nvCxnSpPr>
          <p:cNvPr id="11" name="Gerade Verbindung mit Pfeil 10">
            <a:extLst>
              <a:ext uri="{FF2B5EF4-FFF2-40B4-BE49-F238E27FC236}">
                <a16:creationId xmlns:a16="http://schemas.microsoft.com/office/drawing/2014/main" id="{5B82529E-36D0-88B6-199D-01C993F284D2}"/>
              </a:ext>
            </a:extLst>
          </p:cNvPr>
          <p:cNvCxnSpPr>
            <a:cxnSpLocks/>
          </p:cNvCxnSpPr>
          <p:nvPr/>
        </p:nvCxnSpPr>
        <p:spPr>
          <a:xfrm>
            <a:off x="4677103" y="8071781"/>
            <a:ext cx="6186462" cy="741426"/>
          </a:xfrm>
          <a:prstGeom prst="straightConnector1">
            <a:avLst/>
          </a:prstGeom>
          <a:ln w="28575">
            <a:solidFill>
              <a:schemeClr val="tx1"/>
            </a:solidFill>
            <a:tailEnd type="triangle"/>
          </a:ln>
        </p:spPr>
        <p:style>
          <a:lnRef idx="1">
            <a:schemeClr val="dk1"/>
          </a:lnRef>
          <a:fillRef idx="0">
            <a:schemeClr val="dk1"/>
          </a:fillRef>
          <a:effectRef idx="0">
            <a:schemeClr val="dk1"/>
          </a:effectRef>
          <a:fontRef idx="minor">
            <a:schemeClr val="tx1"/>
          </a:fontRef>
        </p:style>
      </p:cxnSp>
      <p:sp>
        <p:nvSpPr>
          <p:cNvPr id="3" name="Pfeil: nach rechts 2">
            <a:extLst>
              <a:ext uri="{FF2B5EF4-FFF2-40B4-BE49-F238E27FC236}">
                <a16:creationId xmlns:a16="http://schemas.microsoft.com/office/drawing/2014/main" id="{455CFE19-A737-BD0D-4955-98C19CA5B327}"/>
              </a:ext>
            </a:extLst>
          </p:cNvPr>
          <p:cNvSpPr/>
          <p:nvPr/>
        </p:nvSpPr>
        <p:spPr>
          <a:xfrm>
            <a:off x="1180052" y="2837981"/>
            <a:ext cx="3106785" cy="222849"/>
          </a:xfrm>
          <a:prstGeom prst="rightArrow">
            <a:avLst/>
          </a:prstGeom>
          <a:solidFill>
            <a:srgbClr val="33CCCC"/>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5" name="Textfeld 4">
            <a:extLst>
              <a:ext uri="{FF2B5EF4-FFF2-40B4-BE49-F238E27FC236}">
                <a16:creationId xmlns:a16="http://schemas.microsoft.com/office/drawing/2014/main" id="{08653CA5-D361-5A79-703F-FAE5770306B1}"/>
              </a:ext>
            </a:extLst>
          </p:cNvPr>
          <p:cNvSpPr txBox="1"/>
          <p:nvPr/>
        </p:nvSpPr>
        <p:spPr>
          <a:xfrm>
            <a:off x="4533115" y="2585721"/>
            <a:ext cx="4253533" cy="646331"/>
          </a:xfrm>
          <a:prstGeom prst="rect">
            <a:avLst/>
          </a:prstGeom>
          <a:noFill/>
        </p:spPr>
        <p:txBody>
          <a:bodyPr wrap="square" rtlCol="0">
            <a:spAutoFit/>
          </a:bodyPr>
          <a:lstStyle/>
          <a:p>
            <a:r>
              <a:rPr lang="de-DE" dirty="0" err="1">
                <a:latin typeface="Franklin Gothic Medium" panose="020B0603020102020204" pitchFamily="34" charset="0"/>
              </a:rPr>
              <a:t>Weak</a:t>
            </a:r>
            <a:r>
              <a:rPr lang="de-DE" dirty="0">
                <a:latin typeface="Franklin Gothic Medium" panose="020B0603020102020204" pitchFamily="34" charset="0"/>
              </a:rPr>
              <a:t> supportive </a:t>
            </a:r>
            <a:r>
              <a:rPr lang="de-DE" dirty="0" err="1">
                <a:latin typeface="Franklin Gothic Medium" panose="020B0603020102020204" pitchFamily="34" charset="0"/>
              </a:rPr>
              <a:t>relation</a:t>
            </a:r>
            <a:r>
              <a:rPr lang="de-DE" dirty="0">
                <a:latin typeface="Franklin Gothic Medium" panose="020B0603020102020204" pitchFamily="34" charset="0"/>
              </a:rPr>
              <a:t> </a:t>
            </a:r>
            <a:r>
              <a:rPr lang="de-DE" dirty="0" err="1">
                <a:latin typeface="Franklin Gothic Medium" panose="020B0603020102020204" pitchFamily="34" charset="0"/>
              </a:rPr>
              <a:t>of</a:t>
            </a:r>
            <a:r>
              <a:rPr lang="de-DE" dirty="0">
                <a:latin typeface="Franklin Gothic Medium" panose="020B0603020102020204" pitchFamily="34" charset="0"/>
              </a:rPr>
              <a:t> </a:t>
            </a:r>
            <a:r>
              <a:rPr lang="de-DE" dirty="0" err="1">
                <a:latin typeface="Franklin Gothic Medium" panose="020B0603020102020204" pitchFamily="34" charset="0"/>
              </a:rPr>
              <a:t>one</a:t>
            </a:r>
            <a:r>
              <a:rPr lang="de-DE" dirty="0">
                <a:latin typeface="Franklin Gothic Medium" panose="020B0603020102020204" pitchFamily="34" charset="0"/>
              </a:rPr>
              <a:t> </a:t>
            </a:r>
            <a:r>
              <a:rPr lang="de-DE" dirty="0" err="1">
                <a:latin typeface="Franklin Gothic Medium" panose="020B0603020102020204" pitchFamily="34" charset="0"/>
              </a:rPr>
              <a:t>actor</a:t>
            </a:r>
            <a:r>
              <a:rPr lang="de-DE" dirty="0">
                <a:latin typeface="Franklin Gothic Medium" panose="020B0603020102020204" pitchFamily="34" charset="0"/>
              </a:rPr>
              <a:t> with </a:t>
            </a:r>
            <a:r>
              <a:rPr lang="de-DE" dirty="0" err="1">
                <a:latin typeface="Franklin Gothic Medium" panose="020B0603020102020204" pitchFamily="34" charset="0"/>
              </a:rPr>
              <a:t>another</a:t>
            </a:r>
            <a:endParaRPr lang="de-DE" dirty="0">
              <a:latin typeface="Franklin Gothic Medium" panose="020B0603020102020204" pitchFamily="34" charset="0"/>
            </a:endParaRPr>
          </a:p>
        </p:txBody>
      </p:sp>
      <p:sp>
        <p:nvSpPr>
          <p:cNvPr id="9" name="Pfeil: nach rechts 8">
            <a:extLst>
              <a:ext uri="{FF2B5EF4-FFF2-40B4-BE49-F238E27FC236}">
                <a16:creationId xmlns:a16="http://schemas.microsoft.com/office/drawing/2014/main" id="{8726C5DB-908D-6429-5E80-B5B3AD91406A}"/>
              </a:ext>
            </a:extLst>
          </p:cNvPr>
          <p:cNvSpPr/>
          <p:nvPr/>
        </p:nvSpPr>
        <p:spPr>
          <a:xfrm rot="10800000">
            <a:off x="1199483" y="4847957"/>
            <a:ext cx="3188860" cy="221970"/>
          </a:xfrm>
          <a:prstGeom prst="rightArrow">
            <a:avLst/>
          </a:prstGeom>
          <a:ln>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Textfeld 9">
            <a:extLst>
              <a:ext uri="{FF2B5EF4-FFF2-40B4-BE49-F238E27FC236}">
                <a16:creationId xmlns:a16="http://schemas.microsoft.com/office/drawing/2014/main" id="{B79A6ABA-F264-D594-8D46-665C8FB8AA86}"/>
              </a:ext>
            </a:extLst>
          </p:cNvPr>
          <p:cNvSpPr txBox="1"/>
          <p:nvPr/>
        </p:nvSpPr>
        <p:spPr>
          <a:xfrm>
            <a:off x="4533115" y="4743316"/>
            <a:ext cx="4930845" cy="369332"/>
          </a:xfrm>
          <a:prstGeom prst="rect">
            <a:avLst/>
          </a:prstGeom>
          <a:noFill/>
        </p:spPr>
        <p:txBody>
          <a:bodyPr wrap="square" rtlCol="0">
            <a:spAutoFit/>
          </a:bodyPr>
          <a:lstStyle/>
          <a:p>
            <a:r>
              <a:rPr lang="de-DE" dirty="0" err="1">
                <a:latin typeface="Franklin Gothic Medium" panose="020B0603020102020204" pitchFamily="34" charset="0"/>
              </a:rPr>
              <a:t>Weak</a:t>
            </a:r>
            <a:r>
              <a:rPr lang="de-DE" dirty="0">
                <a:latin typeface="Franklin Gothic Medium" panose="020B0603020102020204" pitchFamily="34" charset="0"/>
              </a:rPr>
              <a:t> power </a:t>
            </a:r>
            <a:r>
              <a:rPr lang="de-DE" dirty="0" err="1">
                <a:latin typeface="Franklin Gothic Medium" panose="020B0603020102020204" pitchFamily="34" charset="0"/>
              </a:rPr>
              <a:t>influence</a:t>
            </a:r>
            <a:r>
              <a:rPr lang="de-DE" dirty="0">
                <a:latin typeface="Franklin Gothic Medium" panose="020B0603020102020204" pitchFamily="34" charset="0"/>
              </a:rPr>
              <a:t> </a:t>
            </a:r>
            <a:r>
              <a:rPr lang="de-DE" dirty="0" err="1">
                <a:latin typeface="Franklin Gothic Medium" panose="020B0603020102020204" pitchFamily="34" charset="0"/>
              </a:rPr>
              <a:t>of</a:t>
            </a:r>
            <a:r>
              <a:rPr lang="de-DE" dirty="0">
                <a:latin typeface="Franklin Gothic Medium" panose="020B0603020102020204" pitchFamily="34" charset="0"/>
              </a:rPr>
              <a:t> </a:t>
            </a:r>
            <a:r>
              <a:rPr lang="de-DE" dirty="0" err="1">
                <a:latin typeface="Franklin Gothic Medium" panose="020B0603020102020204" pitchFamily="34" charset="0"/>
              </a:rPr>
              <a:t>one</a:t>
            </a:r>
            <a:r>
              <a:rPr lang="de-DE" dirty="0">
                <a:latin typeface="Franklin Gothic Medium" panose="020B0603020102020204" pitchFamily="34" charset="0"/>
              </a:rPr>
              <a:t> </a:t>
            </a:r>
            <a:r>
              <a:rPr lang="de-DE" dirty="0" err="1">
                <a:latin typeface="Franklin Gothic Medium" panose="020B0603020102020204" pitchFamily="34" charset="0"/>
              </a:rPr>
              <a:t>actor</a:t>
            </a:r>
            <a:r>
              <a:rPr lang="de-DE" dirty="0">
                <a:latin typeface="Franklin Gothic Medium" panose="020B0603020102020204" pitchFamily="34" charset="0"/>
              </a:rPr>
              <a:t> </a:t>
            </a:r>
            <a:r>
              <a:rPr lang="de-DE" dirty="0" err="1">
                <a:latin typeface="Franklin Gothic Medium" panose="020B0603020102020204" pitchFamily="34" charset="0"/>
              </a:rPr>
              <a:t>over</a:t>
            </a:r>
            <a:r>
              <a:rPr lang="de-DE" dirty="0">
                <a:latin typeface="Franklin Gothic Medium" panose="020B0603020102020204" pitchFamily="34" charset="0"/>
              </a:rPr>
              <a:t> </a:t>
            </a:r>
            <a:r>
              <a:rPr lang="de-DE" dirty="0" err="1">
                <a:latin typeface="Franklin Gothic Medium" panose="020B0603020102020204" pitchFamily="34" charset="0"/>
              </a:rPr>
              <a:t>another</a:t>
            </a:r>
            <a:endParaRPr lang="de-DE" dirty="0">
              <a:latin typeface="Franklin Gothic Medium" panose="020B0603020102020204" pitchFamily="34" charset="0"/>
            </a:endParaRPr>
          </a:p>
        </p:txBody>
      </p:sp>
      <p:sp>
        <p:nvSpPr>
          <p:cNvPr id="14" name="Pfeil: nach rechts 13">
            <a:extLst>
              <a:ext uri="{FF2B5EF4-FFF2-40B4-BE49-F238E27FC236}">
                <a16:creationId xmlns:a16="http://schemas.microsoft.com/office/drawing/2014/main" id="{A54A65D0-6A4C-F5E4-00FD-28A3D5651BB9}"/>
              </a:ext>
            </a:extLst>
          </p:cNvPr>
          <p:cNvSpPr/>
          <p:nvPr/>
        </p:nvSpPr>
        <p:spPr>
          <a:xfrm rot="10800000">
            <a:off x="1159032" y="3986025"/>
            <a:ext cx="3188860" cy="580491"/>
          </a:xfrm>
          <a:prstGeom prst="rightArrow">
            <a:avLst/>
          </a:prstGeom>
          <a:ln>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5" name="Textfeld 14">
            <a:extLst>
              <a:ext uri="{FF2B5EF4-FFF2-40B4-BE49-F238E27FC236}">
                <a16:creationId xmlns:a16="http://schemas.microsoft.com/office/drawing/2014/main" id="{ECBC6536-F5FB-DB6B-80BE-3587532D89D1}"/>
              </a:ext>
            </a:extLst>
          </p:cNvPr>
          <p:cNvSpPr txBox="1"/>
          <p:nvPr/>
        </p:nvSpPr>
        <p:spPr>
          <a:xfrm>
            <a:off x="4533115" y="3986025"/>
            <a:ext cx="5304568" cy="646331"/>
          </a:xfrm>
          <a:prstGeom prst="rect">
            <a:avLst/>
          </a:prstGeom>
          <a:noFill/>
        </p:spPr>
        <p:txBody>
          <a:bodyPr wrap="square" rtlCol="0">
            <a:spAutoFit/>
          </a:bodyPr>
          <a:lstStyle/>
          <a:p>
            <a:r>
              <a:rPr lang="de-DE" dirty="0">
                <a:latin typeface="Franklin Gothic Medium" panose="020B0603020102020204" pitchFamily="34" charset="0"/>
              </a:rPr>
              <a:t>Strong power </a:t>
            </a:r>
            <a:r>
              <a:rPr lang="de-DE" dirty="0" err="1">
                <a:latin typeface="Franklin Gothic Medium" panose="020B0603020102020204" pitchFamily="34" charset="0"/>
              </a:rPr>
              <a:t>influence</a:t>
            </a:r>
            <a:r>
              <a:rPr lang="de-DE" dirty="0">
                <a:latin typeface="Franklin Gothic Medium" panose="020B0603020102020204" pitchFamily="34" charset="0"/>
              </a:rPr>
              <a:t> </a:t>
            </a:r>
            <a:r>
              <a:rPr lang="de-DE" dirty="0" err="1">
                <a:latin typeface="Franklin Gothic Medium" panose="020B0603020102020204" pitchFamily="34" charset="0"/>
              </a:rPr>
              <a:t>of</a:t>
            </a:r>
            <a:r>
              <a:rPr lang="de-DE" dirty="0">
                <a:latin typeface="Franklin Gothic Medium" panose="020B0603020102020204" pitchFamily="34" charset="0"/>
              </a:rPr>
              <a:t> </a:t>
            </a:r>
            <a:r>
              <a:rPr lang="de-DE" dirty="0" err="1">
                <a:latin typeface="Franklin Gothic Medium" panose="020B0603020102020204" pitchFamily="34" charset="0"/>
              </a:rPr>
              <a:t>one</a:t>
            </a:r>
            <a:r>
              <a:rPr lang="de-DE" dirty="0">
                <a:latin typeface="Franklin Gothic Medium" panose="020B0603020102020204" pitchFamily="34" charset="0"/>
              </a:rPr>
              <a:t> </a:t>
            </a:r>
            <a:r>
              <a:rPr lang="de-DE" dirty="0" err="1">
                <a:latin typeface="Franklin Gothic Medium" panose="020B0603020102020204" pitchFamily="34" charset="0"/>
              </a:rPr>
              <a:t>actor</a:t>
            </a:r>
            <a:r>
              <a:rPr lang="de-DE" dirty="0">
                <a:latin typeface="Franklin Gothic Medium" panose="020B0603020102020204" pitchFamily="34" charset="0"/>
              </a:rPr>
              <a:t> </a:t>
            </a:r>
            <a:br>
              <a:rPr lang="de-DE" dirty="0">
                <a:latin typeface="Franklin Gothic Medium" panose="020B0603020102020204" pitchFamily="34" charset="0"/>
              </a:rPr>
            </a:br>
            <a:r>
              <a:rPr lang="de-DE" dirty="0" err="1">
                <a:latin typeface="Franklin Gothic Medium" panose="020B0603020102020204" pitchFamily="34" charset="0"/>
              </a:rPr>
              <a:t>over</a:t>
            </a:r>
            <a:r>
              <a:rPr lang="de-DE" dirty="0">
                <a:latin typeface="Franklin Gothic Medium" panose="020B0603020102020204" pitchFamily="34" charset="0"/>
              </a:rPr>
              <a:t> </a:t>
            </a:r>
            <a:r>
              <a:rPr lang="de-DE" dirty="0" err="1">
                <a:latin typeface="Franklin Gothic Medium" panose="020B0603020102020204" pitchFamily="34" charset="0"/>
              </a:rPr>
              <a:t>another</a:t>
            </a:r>
            <a:endParaRPr lang="de-DE" dirty="0">
              <a:latin typeface="Franklin Gothic Medium" panose="020B0603020102020204" pitchFamily="34" charset="0"/>
            </a:endParaRPr>
          </a:p>
        </p:txBody>
      </p:sp>
    </p:spTree>
    <p:extLst>
      <p:ext uri="{BB962C8B-B14F-4D97-AF65-F5344CB8AC3E}">
        <p14:creationId xmlns:p14="http://schemas.microsoft.com/office/powerpoint/2010/main" val="33141253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B415EF-3238-F060-5BE5-98A25DE2BB9C}"/>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80FB3383-D760-8D85-643E-55C73D35A110}"/>
              </a:ext>
            </a:extLst>
          </p:cNvPr>
          <p:cNvSpPr>
            <a:spLocks noGrp="1"/>
          </p:cNvSpPr>
          <p:nvPr>
            <p:ph type="title"/>
          </p:nvPr>
        </p:nvSpPr>
        <p:spPr>
          <a:xfrm>
            <a:off x="1138428" y="214313"/>
            <a:ext cx="15649385" cy="1628775"/>
          </a:xfrm>
        </p:spPr>
        <p:txBody>
          <a:bodyPr vert="horz" lIns="91440" tIns="45720" rIns="91440" bIns="45720" rtlCol="0" anchor="ctr">
            <a:normAutofit fontScale="90000"/>
          </a:bodyPr>
          <a:lstStyle/>
          <a:p>
            <a:pPr>
              <a:lnSpc>
                <a:spcPct val="90000"/>
              </a:lnSpc>
              <a:spcBef>
                <a:spcPct val="0"/>
              </a:spcBef>
            </a:pPr>
            <a:r>
              <a:rPr lang="en-US" sz="4000" dirty="0">
                <a:solidFill>
                  <a:schemeClr val="tx1"/>
                </a:solidFill>
                <a:latin typeface="Franklin Gothic Medium" panose="020B0603020102020204" pitchFamily="34" charset="0"/>
              </a:rPr>
              <a:t>Draw your conflict map here by using the figures and shapes from the previous slide! Move around/change the figures during the discussion! You can also copy and paste the whole slide to create multiple maps next to each other.</a:t>
            </a:r>
            <a:endParaRPr lang="en-US" sz="4000" dirty="0">
              <a:solidFill>
                <a:srgbClr val="FF6699"/>
              </a:solidFill>
              <a:latin typeface="Franklin Gothic Medium" panose="020B0603020102020204" pitchFamily="34" charset="0"/>
            </a:endParaRPr>
          </a:p>
        </p:txBody>
      </p:sp>
    </p:spTree>
    <p:extLst>
      <p:ext uri="{BB962C8B-B14F-4D97-AF65-F5344CB8AC3E}">
        <p14:creationId xmlns:p14="http://schemas.microsoft.com/office/powerpoint/2010/main" val="27868471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D8A42C-6B27-C1EC-3390-EE385700866E}"/>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A92B2B56-D5BA-8F52-C52D-E9ACB40C81DE}"/>
              </a:ext>
            </a:extLst>
          </p:cNvPr>
          <p:cNvSpPr/>
          <p:nvPr/>
        </p:nvSpPr>
        <p:spPr>
          <a:xfrm rot="-8100000">
            <a:off x="14324902" y="1469072"/>
            <a:ext cx="4879847" cy="15755995"/>
          </a:xfrm>
          <a:custGeom>
            <a:avLst/>
            <a:gdLst/>
            <a:ahLst/>
            <a:cxnLst/>
            <a:rect l="l" t="t" r="r" b="b"/>
            <a:pathLst>
              <a:path w="4879847" h="15755995">
                <a:moveTo>
                  <a:pt x="0" y="0"/>
                </a:moveTo>
                <a:lnTo>
                  <a:pt x="4879847" y="0"/>
                </a:lnTo>
                <a:lnTo>
                  <a:pt x="4879847" y="15755996"/>
                </a:lnTo>
                <a:lnTo>
                  <a:pt x="0" y="15755996"/>
                </a:lnTo>
                <a:lnTo>
                  <a:pt x="0" y="0"/>
                </a:lnTo>
                <a:close/>
              </a:path>
            </a:pathLst>
          </a:custGeom>
          <a:blipFill>
            <a:blip>
              <a:extLst>
                <a:ext uri="{96DAC541-7B7A-43D3-8B79-37D633B846F1}">
                  <asvg:svgBlip xmlns:asvg="http://schemas.microsoft.com/office/drawing/2016/SVG/main" r:embed="rId3"/>
                </a:ext>
              </a:extLst>
            </a:blip>
            <a:stretch>
              <a:fillRect l="-525794" t="-40822" b="-52994"/>
            </a:stretch>
          </a:blipFill>
        </p:spPr>
        <p:txBody>
          <a:bodyPr/>
          <a:lstStyle/>
          <a:p>
            <a:endParaRPr lang="it-IT"/>
          </a:p>
        </p:txBody>
      </p:sp>
      <p:sp>
        <p:nvSpPr>
          <p:cNvPr id="3" name="Freeform 3">
            <a:extLst>
              <a:ext uri="{FF2B5EF4-FFF2-40B4-BE49-F238E27FC236}">
                <a16:creationId xmlns:a16="http://schemas.microsoft.com/office/drawing/2014/main" id="{E4808A8B-BC91-3304-3326-60568D3462BB}"/>
              </a:ext>
            </a:extLst>
          </p:cNvPr>
          <p:cNvSpPr/>
          <p:nvPr/>
        </p:nvSpPr>
        <p:spPr>
          <a:xfrm rot="-10800000">
            <a:off x="8992690" y="1539949"/>
            <a:ext cx="9336114" cy="9336114"/>
          </a:xfrm>
          <a:custGeom>
            <a:avLst/>
            <a:gdLst/>
            <a:ahLst/>
            <a:cxnLst/>
            <a:rect l="l" t="t" r="r" b="b"/>
            <a:pathLst>
              <a:path w="9336114" h="9336114">
                <a:moveTo>
                  <a:pt x="0" y="0"/>
                </a:moveTo>
                <a:lnTo>
                  <a:pt x="9336113" y="0"/>
                </a:lnTo>
                <a:lnTo>
                  <a:pt x="9336113" y="9336114"/>
                </a:lnTo>
                <a:lnTo>
                  <a:pt x="0" y="9336114"/>
                </a:lnTo>
                <a:lnTo>
                  <a:pt x="0" y="0"/>
                </a:lnTo>
                <a:close/>
              </a:path>
            </a:pathLst>
          </a:custGeom>
          <a:blipFill>
            <a:blip>
              <a:extLst>
                <a:ext uri="{96DAC541-7B7A-43D3-8B79-37D633B846F1}">
                  <asvg:svgBlip xmlns:asvg="http://schemas.microsoft.com/office/drawing/2016/SVG/main" r:embed="rId4"/>
                </a:ext>
              </a:extLst>
            </a:blip>
            <a:stretch>
              <a:fillRect/>
            </a:stretch>
          </a:blipFill>
          <a:ln cap="sq">
            <a:noFill/>
            <a:prstDash val="solid"/>
            <a:miter/>
          </a:ln>
        </p:spPr>
        <p:txBody>
          <a:bodyPr/>
          <a:lstStyle/>
          <a:p>
            <a:endParaRPr lang="it-IT"/>
          </a:p>
        </p:txBody>
      </p:sp>
      <p:sp>
        <p:nvSpPr>
          <p:cNvPr id="4" name="Freeform 4">
            <a:extLst>
              <a:ext uri="{FF2B5EF4-FFF2-40B4-BE49-F238E27FC236}">
                <a16:creationId xmlns:a16="http://schemas.microsoft.com/office/drawing/2014/main" id="{AD7D0897-AF67-F59A-82E9-109D3BE4395E}"/>
              </a:ext>
            </a:extLst>
          </p:cNvPr>
          <p:cNvSpPr/>
          <p:nvPr/>
        </p:nvSpPr>
        <p:spPr>
          <a:xfrm rot="2700000">
            <a:off x="521329" y="-3317944"/>
            <a:ext cx="2336254" cy="7543272"/>
          </a:xfrm>
          <a:custGeom>
            <a:avLst/>
            <a:gdLst/>
            <a:ahLst/>
            <a:cxnLst/>
            <a:rect l="l" t="t" r="r" b="b"/>
            <a:pathLst>
              <a:path w="2336254" h="7543272">
                <a:moveTo>
                  <a:pt x="0" y="0"/>
                </a:moveTo>
                <a:lnTo>
                  <a:pt x="2336254" y="0"/>
                </a:lnTo>
                <a:lnTo>
                  <a:pt x="2336254" y="7543273"/>
                </a:lnTo>
                <a:lnTo>
                  <a:pt x="0" y="7543273"/>
                </a:lnTo>
                <a:lnTo>
                  <a:pt x="0" y="0"/>
                </a:lnTo>
                <a:close/>
              </a:path>
            </a:pathLst>
          </a:custGeom>
          <a:blipFill>
            <a:blip>
              <a:extLst>
                <a:ext uri="{96DAC541-7B7A-43D3-8B79-37D633B846F1}">
                  <asvg:svgBlip xmlns:asvg="http://schemas.microsoft.com/office/drawing/2016/SVG/main" r:embed="rId3"/>
                </a:ext>
              </a:extLst>
            </a:blip>
            <a:stretch>
              <a:fillRect l="-525794" t="-40822" b="-52994"/>
            </a:stretch>
          </a:blipFill>
        </p:spPr>
        <p:txBody>
          <a:bodyPr/>
          <a:lstStyle/>
          <a:p>
            <a:endParaRPr lang="it-IT"/>
          </a:p>
        </p:txBody>
      </p:sp>
      <p:sp>
        <p:nvSpPr>
          <p:cNvPr id="6" name="Freeform 6">
            <a:extLst>
              <a:ext uri="{FF2B5EF4-FFF2-40B4-BE49-F238E27FC236}">
                <a16:creationId xmlns:a16="http://schemas.microsoft.com/office/drawing/2014/main" id="{154F924F-31A1-42F5-BF4F-7286DA505019}"/>
              </a:ext>
            </a:extLst>
          </p:cNvPr>
          <p:cNvSpPr/>
          <p:nvPr/>
        </p:nvSpPr>
        <p:spPr>
          <a:xfrm>
            <a:off x="1972758" y="7454921"/>
            <a:ext cx="540836" cy="534936"/>
          </a:xfrm>
          <a:custGeom>
            <a:avLst/>
            <a:gdLst/>
            <a:ahLst/>
            <a:cxnLst/>
            <a:rect l="l" t="t" r="r" b="b"/>
            <a:pathLst>
              <a:path w="540836" h="534936">
                <a:moveTo>
                  <a:pt x="0" y="0"/>
                </a:moveTo>
                <a:lnTo>
                  <a:pt x="540836" y="0"/>
                </a:lnTo>
                <a:lnTo>
                  <a:pt x="540836" y="534936"/>
                </a:lnTo>
                <a:lnTo>
                  <a:pt x="0" y="534936"/>
                </a:lnTo>
                <a:lnTo>
                  <a:pt x="0" y="0"/>
                </a:lnTo>
                <a:close/>
              </a:path>
            </a:pathLst>
          </a:custGeom>
          <a:blipFill>
            <a:blip>
              <a:extLst>
                <a:ext uri="{96DAC541-7B7A-43D3-8B79-37D633B846F1}">
                  <asvg:svgBlip xmlns:asvg="http://schemas.microsoft.com/office/drawing/2016/SVG/main" r:embed="rId5"/>
                </a:ext>
              </a:extLst>
            </a:blip>
            <a:stretch>
              <a:fillRect/>
            </a:stretch>
          </a:blipFill>
        </p:spPr>
        <p:txBody>
          <a:bodyPr/>
          <a:lstStyle/>
          <a:p>
            <a:endParaRPr lang="it-IT"/>
          </a:p>
        </p:txBody>
      </p:sp>
      <p:sp>
        <p:nvSpPr>
          <p:cNvPr id="5" name="Freeform 5">
            <a:extLst>
              <a:ext uri="{FF2B5EF4-FFF2-40B4-BE49-F238E27FC236}">
                <a16:creationId xmlns:a16="http://schemas.microsoft.com/office/drawing/2014/main" id="{FA709B57-158F-27BC-FE82-9F82AA08C1F2}"/>
              </a:ext>
            </a:extLst>
          </p:cNvPr>
          <p:cNvSpPr/>
          <p:nvPr/>
        </p:nvSpPr>
        <p:spPr>
          <a:xfrm rot="5400000">
            <a:off x="-434583" y="-789204"/>
            <a:ext cx="4114800" cy="4114800"/>
          </a:xfrm>
          <a:custGeom>
            <a:avLst/>
            <a:gdLst/>
            <a:ahLst/>
            <a:cxnLst/>
            <a:rect l="l" t="t" r="r" b="b"/>
            <a:pathLst>
              <a:path w="4114800" h="4114800">
                <a:moveTo>
                  <a:pt x="0" y="0"/>
                </a:moveTo>
                <a:lnTo>
                  <a:pt x="4114800" y="0"/>
                </a:lnTo>
                <a:lnTo>
                  <a:pt x="4114800" y="4114800"/>
                </a:lnTo>
                <a:lnTo>
                  <a:pt x="0" y="4114800"/>
                </a:lnTo>
                <a:lnTo>
                  <a:pt x="0" y="0"/>
                </a:lnTo>
                <a:close/>
              </a:path>
            </a:pathLst>
          </a:custGeom>
          <a:blipFill>
            <a:blip>
              <a:extLst>
                <a:ext uri="{96DAC541-7B7A-43D3-8B79-37D633B846F1}">
                  <asvg:svgBlip xmlns:asvg="http://schemas.microsoft.com/office/drawing/2016/SVG/main" r:embed="rId6"/>
                </a:ext>
              </a:extLst>
            </a:blip>
            <a:stretch>
              <a:fillRect/>
            </a:stretch>
          </a:blipFill>
          <a:ln cap="sq">
            <a:noFill/>
            <a:prstDash val="solid"/>
            <a:miter/>
          </a:ln>
        </p:spPr>
        <p:txBody>
          <a:bodyPr/>
          <a:lstStyle/>
          <a:p>
            <a:endParaRPr lang="it-IT"/>
          </a:p>
        </p:txBody>
      </p:sp>
      <p:sp>
        <p:nvSpPr>
          <p:cNvPr id="22" name="Freeform 7">
            <a:extLst>
              <a:ext uri="{FF2B5EF4-FFF2-40B4-BE49-F238E27FC236}">
                <a16:creationId xmlns:a16="http://schemas.microsoft.com/office/drawing/2014/main" id="{F0ACB868-2662-086A-B6C4-D365C0CCF665}"/>
              </a:ext>
            </a:extLst>
          </p:cNvPr>
          <p:cNvSpPr/>
          <p:nvPr/>
        </p:nvSpPr>
        <p:spPr>
          <a:xfrm>
            <a:off x="1717205" y="1782747"/>
            <a:ext cx="10303062" cy="1631484"/>
          </a:xfrm>
          <a:custGeom>
            <a:avLst/>
            <a:gdLst/>
            <a:ahLst/>
            <a:cxnLst/>
            <a:rect l="l" t="t" r="r" b="b"/>
            <a:pathLst>
              <a:path w="4982067" h="793397">
                <a:moveTo>
                  <a:pt x="0" y="0"/>
                </a:moveTo>
                <a:lnTo>
                  <a:pt x="4982068" y="0"/>
                </a:lnTo>
                <a:lnTo>
                  <a:pt x="4982068" y="793398"/>
                </a:lnTo>
                <a:lnTo>
                  <a:pt x="0" y="793398"/>
                </a:lnTo>
                <a:lnTo>
                  <a:pt x="0" y="0"/>
                </a:lnTo>
                <a:close/>
              </a:path>
            </a:pathLst>
          </a:custGeom>
          <a:blipFill>
            <a:blip r:embed="rId7"/>
            <a:stretch>
              <a:fillRect/>
            </a:stretch>
          </a:blipFill>
        </p:spPr>
        <p:txBody>
          <a:bodyPr/>
          <a:lstStyle/>
          <a:p>
            <a:endParaRPr lang="it-IT" dirty="0"/>
          </a:p>
        </p:txBody>
      </p:sp>
      <p:sp>
        <p:nvSpPr>
          <p:cNvPr id="23" name="Freeform 8">
            <a:extLst>
              <a:ext uri="{FF2B5EF4-FFF2-40B4-BE49-F238E27FC236}">
                <a16:creationId xmlns:a16="http://schemas.microsoft.com/office/drawing/2014/main" id="{E301200A-8F7F-78AE-7666-9FEECF1F6F3C}"/>
              </a:ext>
            </a:extLst>
          </p:cNvPr>
          <p:cNvSpPr/>
          <p:nvPr/>
        </p:nvSpPr>
        <p:spPr>
          <a:xfrm>
            <a:off x="1476513" y="3946632"/>
            <a:ext cx="6800570" cy="1532764"/>
          </a:xfrm>
          <a:custGeom>
            <a:avLst/>
            <a:gdLst/>
            <a:ahLst/>
            <a:cxnLst/>
            <a:rect l="l" t="t" r="r" b="b"/>
            <a:pathLst>
              <a:path w="3624160" h="759564">
                <a:moveTo>
                  <a:pt x="0" y="0"/>
                </a:moveTo>
                <a:lnTo>
                  <a:pt x="3624160" y="0"/>
                </a:lnTo>
                <a:lnTo>
                  <a:pt x="3624160" y="759564"/>
                </a:lnTo>
                <a:lnTo>
                  <a:pt x="0" y="759564"/>
                </a:lnTo>
                <a:lnTo>
                  <a:pt x="0" y="0"/>
                </a:lnTo>
                <a:close/>
              </a:path>
            </a:pathLst>
          </a:custGeom>
          <a:blipFill>
            <a:blip r:embed="rId8"/>
            <a:stretch>
              <a:fillRect/>
            </a:stretch>
          </a:blipFill>
        </p:spPr>
        <p:txBody>
          <a:bodyPr/>
          <a:lstStyle/>
          <a:p>
            <a:endParaRPr lang="it-IT"/>
          </a:p>
        </p:txBody>
      </p:sp>
      <p:pic>
        <p:nvPicPr>
          <p:cNvPr id="8" name="Grafik 7">
            <a:extLst>
              <a:ext uri="{FF2B5EF4-FFF2-40B4-BE49-F238E27FC236}">
                <a16:creationId xmlns:a16="http://schemas.microsoft.com/office/drawing/2014/main" id="{CE3FA996-68F0-FB38-F6EC-EE3E7DA3F6D8}"/>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689456" y="6618886"/>
            <a:ext cx="2501604" cy="875251"/>
          </a:xfrm>
          <a:prstGeom prst="rect">
            <a:avLst/>
          </a:prstGeom>
        </p:spPr>
      </p:pic>
      <p:sp>
        <p:nvSpPr>
          <p:cNvPr id="10" name="Textplatzhalter 2">
            <a:extLst>
              <a:ext uri="{FF2B5EF4-FFF2-40B4-BE49-F238E27FC236}">
                <a16:creationId xmlns:a16="http://schemas.microsoft.com/office/drawing/2014/main" id="{2538C5A1-FD90-9688-26DC-65148E2B18DD}"/>
              </a:ext>
            </a:extLst>
          </p:cNvPr>
          <p:cNvSpPr txBox="1">
            <a:spLocks/>
          </p:cNvSpPr>
          <p:nvPr/>
        </p:nvSpPr>
        <p:spPr>
          <a:xfrm>
            <a:off x="1622817" y="7484914"/>
            <a:ext cx="8355205" cy="2217561"/>
          </a:xfrm>
          <a:prstGeom prst="rect">
            <a:avLst/>
          </a:prstGeom>
        </p:spPr>
        <p:txBody>
          <a:bodyPr vert="horz" lIns="91440" tIns="45720" rIns="91440" bIns="45720" rtlCol="0" anchor="ct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spcAft>
                <a:spcPts val="600"/>
              </a:spcAft>
              <a:buNone/>
            </a:pPr>
            <a:r>
              <a:rPr lang="en-US" sz="1800" b="1" spc="130" dirty="0">
                <a:latin typeface="Franklin Gothic Book" panose="020B0503020102020204" pitchFamily="34" charset="0"/>
              </a:rPr>
              <a:t>This OER is licensed via Creative Commons Attribution-</a:t>
            </a:r>
            <a:r>
              <a:rPr lang="en-US" sz="1800" b="1" spc="130" dirty="0" err="1">
                <a:latin typeface="Franklin Gothic Book" panose="020B0503020102020204" pitchFamily="34" charset="0"/>
              </a:rPr>
              <a:t>NonCommercial</a:t>
            </a:r>
            <a:r>
              <a:rPr lang="en-US" sz="1800" b="1" spc="130" dirty="0">
                <a:latin typeface="Franklin Gothic Book" panose="020B0503020102020204" pitchFamily="34" charset="0"/>
              </a:rPr>
              <a:t>-</a:t>
            </a:r>
            <a:r>
              <a:rPr lang="en-US" sz="1800" b="1" spc="130" dirty="0" err="1">
                <a:latin typeface="Franklin Gothic Book" panose="020B0503020102020204" pitchFamily="34" charset="0"/>
              </a:rPr>
              <a:t>ShareAlike</a:t>
            </a:r>
            <a:r>
              <a:rPr lang="en-US" sz="1800" b="1" spc="130" dirty="0">
                <a:latin typeface="Franklin Gothic Book" panose="020B0503020102020204" pitchFamily="34" charset="0"/>
              </a:rPr>
              <a:t> 4.0 International (CC BY NC SA 4.0). </a:t>
            </a:r>
            <a:r>
              <a:rPr lang="en-US" sz="1800" spc="130" dirty="0">
                <a:latin typeface="Franklin Gothic Book" panose="020B0503020102020204" pitchFamily="34" charset="0"/>
              </a:rPr>
              <a:t>The license requires that </a:t>
            </a:r>
            <a:r>
              <a:rPr lang="en-US" sz="1800" spc="130" dirty="0" err="1">
                <a:latin typeface="Franklin Gothic Book" panose="020B0503020102020204" pitchFamily="34" charset="0"/>
              </a:rPr>
              <a:t>reusers</a:t>
            </a:r>
            <a:r>
              <a:rPr lang="en-US" sz="1800" spc="130" dirty="0">
                <a:latin typeface="Franklin Gothic Book" panose="020B0503020102020204" pitchFamily="34" charset="0"/>
              </a:rPr>
              <a:t> give credit to the creator. It allows </a:t>
            </a:r>
            <a:r>
              <a:rPr lang="en-US" sz="1800" spc="130" dirty="0" err="1">
                <a:latin typeface="Franklin Gothic Book" panose="020B0503020102020204" pitchFamily="34" charset="0"/>
              </a:rPr>
              <a:t>reusers</a:t>
            </a:r>
            <a:r>
              <a:rPr lang="en-US" sz="1800" spc="130" dirty="0">
                <a:latin typeface="Franklin Gothic Book" panose="020B0503020102020204" pitchFamily="34" charset="0"/>
              </a:rPr>
              <a:t> to distribute, remix, adapt, and build upon the material in any medium or format, for noncommercial purposes only. If others modify or adapt the material, they must license the modified material under identical terms.</a:t>
            </a:r>
          </a:p>
        </p:txBody>
      </p:sp>
    </p:spTree>
    <p:extLst>
      <p:ext uri="{BB962C8B-B14F-4D97-AF65-F5344CB8AC3E}">
        <p14:creationId xmlns:p14="http://schemas.microsoft.com/office/powerpoint/2010/main" val="53070190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o" ma:contentTypeID="0x0101001043CD3F83009D4FBAEA3715BBA8857F" ma:contentTypeVersion="12" ma:contentTypeDescription="Creare un nuovo documento." ma:contentTypeScope="" ma:versionID="266ec2d93c13cfc2d11bc42f153ed888">
  <xsd:schema xmlns:xsd="http://www.w3.org/2001/XMLSchema" xmlns:xs="http://www.w3.org/2001/XMLSchema" xmlns:p="http://schemas.microsoft.com/office/2006/metadata/properties" xmlns:ns3="07732db0-f544-4338-bfe9-7f0fb86a4979" targetNamespace="http://schemas.microsoft.com/office/2006/metadata/properties" ma:root="true" ma:fieldsID="9c551ca9ca79d90ca639cadba5e5bbb6" ns3:_="">
    <xsd:import namespace="07732db0-f544-4338-bfe9-7f0fb86a4979"/>
    <xsd:element name="properties">
      <xsd:complexType>
        <xsd:sequence>
          <xsd:element name="documentManagement">
            <xsd:complexType>
              <xsd:all>
                <xsd:element ref="ns3:MediaServiceMetadata" minOccurs="0"/>
                <xsd:element ref="ns3:MediaServiceFastMetadata" minOccurs="0"/>
                <xsd:element ref="ns3:MediaServiceObjectDetectorVersions" minOccurs="0"/>
                <xsd:element ref="ns3:MediaServiceSystemTags" minOccurs="0"/>
                <xsd:element ref="ns3:MediaServiceOCR" minOccurs="0"/>
                <xsd:element ref="ns3:MediaServiceGenerationTime" minOccurs="0"/>
                <xsd:element ref="ns3:MediaServiceEventHashCode" minOccurs="0"/>
                <xsd:element ref="ns3:MediaServiceDateTaken" minOccurs="0"/>
                <xsd:element ref="ns3:MediaLengthInSeconds" minOccurs="0"/>
                <xsd:element ref="ns3:MediaServiceSearchProperties" minOccurs="0"/>
                <xsd:element ref="ns3:_activity"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7732db0-f544-4338-bfe9-7f0fb86a497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ystemTags" ma:index="11" nillable="true" ma:displayName="MediaServiceSystemTags" ma:hidden="true" ma:internalName="MediaServiceSystemTags" ma:readOnly="true">
      <xsd:simpleType>
        <xsd:restriction base="dms:Note"/>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dexed="true" ma:internalName="MediaServiceDateTaken"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MediaServiceSearchProperties" ma:index="17" nillable="true" ma:displayName="MediaServiceSearchProperties" ma:hidden="true" ma:internalName="MediaServiceSearchProperties" ma:readOnly="true">
      <xsd:simpleType>
        <xsd:restriction base="dms:Note"/>
      </xsd:simpleType>
    </xsd:element>
    <xsd:element name="_activity" ma:index="18" nillable="true" ma:displayName="_activity" ma:hidden="true" ma:internalName="_activity">
      <xsd:simpleType>
        <xsd:restriction base="dms:Note"/>
      </xsd:simpleType>
    </xsd:element>
    <xsd:element name="MediaServiceLocation" ma:index="19" nillable="true" ma:displayName="Location" ma:indexed="true"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i contenuto"/>
        <xsd:element ref="dc:title" minOccurs="0" maxOccurs="1" ma:index="4" ma:displayName="Tito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activity xmlns="07732db0-f544-4338-bfe9-7f0fb86a4979" xsi:nil="true"/>
  </documentManagement>
</p:properties>
</file>

<file path=customXml/itemProps1.xml><?xml version="1.0" encoding="utf-8"?>
<ds:datastoreItem xmlns:ds="http://schemas.openxmlformats.org/officeDocument/2006/customXml" ds:itemID="{7A6271B5-9692-466C-97A5-3B6EAF04B965}">
  <ds:schemaRefs>
    <ds:schemaRef ds:uri="http://schemas.microsoft.com/sharepoint/v3/contenttype/forms"/>
  </ds:schemaRefs>
</ds:datastoreItem>
</file>

<file path=customXml/itemProps2.xml><?xml version="1.0" encoding="utf-8"?>
<ds:datastoreItem xmlns:ds="http://schemas.openxmlformats.org/officeDocument/2006/customXml" ds:itemID="{B3E0A8F2-F121-4DB7-AE3B-733A14068E4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7732db0-f544-4338-bfe9-7f0fb86a497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91EE221-4F61-4B0A-8C38-CE3AF2A474FA}">
  <ds:schemaRefs>
    <ds:schemaRef ds:uri="http://schemas.microsoft.com/office/2006/metadata/properties"/>
    <ds:schemaRef ds:uri="http://schemas.microsoft.com/office/2006/documentManagement/types"/>
    <ds:schemaRef ds:uri="http://www.w3.org/XML/1998/namespace"/>
    <ds:schemaRef ds:uri="http://purl.org/dc/terms/"/>
    <ds:schemaRef ds:uri="http://schemas.microsoft.com/office/infopath/2007/PartnerControls"/>
    <ds:schemaRef ds:uri="http://schemas.openxmlformats.org/package/2006/metadata/core-properties"/>
    <ds:schemaRef ds:uri="07732db0-f544-4338-bfe9-7f0fb86a4979"/>
    <ds:schemaRef ds:uri="http://purl.org/dc/dcmitype/"/>
    <ds:schemaRef ds:uri="http://purl.org/dc/elements/1.1/"/>
  </ds:schemaRefs>
</ds:datastoreItem>
</file>

<file path=docProps/app.xml><?xml version="1.0" encoding="utf-8"?>
<Properties xmlns="http://schemas.openxmlformats.org/officeDocument/2006/extended-properties" xmlns:vt="http://schemas.openxmlformats.org/officeDocument/2006/docPropsVTypes">
  <TotalTime>0</TotalTime>
  <Words>436</Words>
  <Application>Microsoft Macintosh PowerPoint</Application>
  <PresentationFormat>Benutzerdefiniert</PresentationFormat>
  <Paragraphs>30</Paragraphs>
  <Slides>5</Slides>
  <Notes>3</Notes>
  <HiddenSlides>0</HiddenSlides>
  <MMClips>0</MMClips>
  <ScaleCrop>false</ScaleCrop>
  <HeadingPairs>
    <vt:vector size="6" baseType="variant">
      <vt:variant>
        <vt:lpstr>Verwendete Schriftarten</vt:lpstr>
      </vt:variant>
      <vt:variant>
        <vt:i4>7</vt:i4>
      </vt:variant>
      <vt:variant>
        <vt:lpstr>Design</vt:lpstr>
      </vt:variant>
      <vt:variant>
        <vt:i4>1</vt:i4>
      </vt:variant>
      <vt:variant>
        <vt:lpstr>Folientitel</vt:lpstr>
      </vt:variant>
      <vt:variant>
        <vt:i4>5</vt:i4>
      </vt:variant>
    </vt:vector>
  </HeadingPairs>
  <TitlesOfParts>
    <vt:vector size="13" baseType="lpstr">
      <vt:lpstr>Franklin Gothic Book</vt:lpstr>
      <vt:lpstr>Noto Sans Symbols</vt:lpstr>
      <vt:lpstr>Wingdings</vt:lpstr>
      <vt:lpstr>Franklin Gothic Medium</vt:lpstr>
      <vt:lpstr>Arial</vt:lpstr>
      <vt:lpstr>Calibri</vt:lpstr>
      <vt:lpstr>Aptos</vt:lpstr>
      <vt:lpstr>Office Theme</vt:lpstr>
      <vt:lpstr>PowerPoint-Präsentation</vt:lpstr>
      <vt:lpstr>   How to use this template</vt:lpstr>
      <vt:lpstr> Shapes and figures for the conflict mapping</vt:lpstr>
      <vt:lpstr>Draw your conflict map here by using the figures and shapes from the previous slide! Move around/change the figures during the discussion! You can also copy and paste the whole slide to create multiple maps next to each other.</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Format</dc:title>
  <dc:creator>Asus</dc:creator>
  <cp:lastModifiedBy>Ina Sander</cp:lastModifiedBy>
  <cp:revision>86</cp:revision>
  <dcterms:created xsi:type="dcterms:W3CDTF">2006-08-16T00:00:00Z</dcterms:created>
  <dcterms:modified xsi:type="dcterms:W3CDTF">2026-04-20T07:41:56Z</dcterms:modified>
  <dc:identifier>DAGWjZQFIvM</dc:identifie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0x0101001043CD3F83009D4FBAEA3715BBA8857F</vt:lpwstr>
  </property>
  <property fmtid="{D5CDD505-2E9C-101B-9397-08002B2CF9AE}" pid="3" name="MSIP_Label_8fd2079b-6d85-4185-8122-5cca51dad164_Enabled">
    <vt:lpwstr>true</vt:lpwstr>
  </property>
  <property fmtid="{D5CDD505-2E9C-101B-9397-08002B2CF9AE}" pid="4" name="MSIP_Label_8fd2079b-6d85-4185-8122-5cca51dad164_SetDate">
    <vt:lpwstr>2025-10-13T11:32:47Z</vt:lpwstr>
  </property>
  <property fmtid="{D5CDD505-2E9C-101B-9397-08002B2CF9AE}" pid="5" name="MSIP_Label_8fd2079b-6d85-4185-8122-5cca51dad164_Method">
    <vt:lpwstr>Standard</vt:lpwstr>
  </property>
  <property fmtid="{D5CDD505-2E9C-101B-9397-08002B2CF9AE}" pid="6" name="MSIP_Label_8fd2079b-6d85-4185-8122-5cca51dad164_Name">
    <vt:lpwstr>Öffentlich</vt:lpwstr>
  </property>
  <property fmtid="{D5CDD505-2E9C-101B-9397-08002B2CF9AE}" pid="7" name="MSIP_Label_8fd2079b-6d85-4185-8122-5cca51dad164_SiteId">
    <vt:lpwstr>5832f73f-b0fa-45a0-80d9-7e32bd7fa822</vt:lpwstr>
  </property>
  <property fmtid="{D5CDD505-2E9C-101B-9397-08002B2CF9AE}" pid="8" name="MSIP_Label_8fd2079b-6d85-4185-8122-5cca51dad164_ActionId">
    <vt:lpwstr>ab2cc95e-bf44-4bef-a490-045207b3c8ea</vt:lpwstr>
  </property>
  <property fmtid="{D5CDD505-2E9C-101B-9397-08002B2CF9AE}" pid="9" name="MSIP_Label_8fd2079b-6d85-4185-8122-5cca51dad164_ContentBits">
    <vt:lpwstr>0</vt:lpwstr>
  </property>
  <property fmtid="{D5CDD505-2E9C-101B-9397-08002B2CF9AE}" pid="10" name="MSIP_Label_8fd2079b-6d85-4185-8122-5cca51dad164_Tag">
    <vt:lpwstr>10, 3, 0, 1</vt:lpwstr>
  </property>
</Properties>
</file>